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62" r:id="rId5"/>
  </p:sldMasterIdLst>
  <p:notesMasterIdLst>
    <p:notesMasterId r:id="rId23"/>
  </p:notesMasterIdLst>
  <p:sldIdLst>
    <p:sldId id="277" r:id="rId6"/>
    <p:sldId id="285" r:id="rId7"/>
    <p:sldId id="295" r:id="rId8"/>
    <p:sldId id="287" r:id="rId9"/>
    <p:sldId id="293" r:id="rId10"/>
    <p:sldId id="292" r:id="rId11"/>
    <p:sldId id="294" r:id="rId12"/>
    <p:sldId id="256" r:id="rId13"/>
    <p:sldId id="296" r:id="rId14"/>
    <p:sldId id="263" r:id="rId15"/>
    <p:sldId id="265" r:id="rId16"/>
    <p:sldId id="278" r:id="rId17"/>
    <p:sldId id="274" r:id="rId18"/>
    <p:sldId id="298" r:id="rId19"/>
    <p:sldId id="299" r:id="rId20"/>
    <p:sldId id="280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F0771-EC8F-A035-DB41-C870EBDEE953}" v="1420" dt="2019-09-09T18:05:54.009"/>
    <p1510:client id="{5C08FECA-161B-4116-80F4-47C383719229}" v="14" dt="2019-09-10T09:41:45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 autoAdjust="0"/>
    <p:restoredTop sz="93438" autoAdjust="0"/>
  </p:normalViewPr>
  <p:slideViewPr>
    <p:cSldViewPr snapToGrid="0">
      <p:cViewPr varScale="1">
        <p:scale>
          <a:sx n="105" d="100"/>
          <a:sy n="105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er, Charlotte" userId="61419894-4163-4f9d-9095-a43af2219f80" providerId="ADAL" clId="{5C08FECA-161B-4116-80F4-47C383719229}"/>
    <pc:docChg chg="undo custSel addSld delSld modSld">
      <pc:chgData name="Hunter, Charlotte" userId="61419894-4163-4f9d-9095-a43af2219f80" providerId="ADAL" clId="{5C08FECA-161B-4116-80F4-47C383719229}" dt="2019-09-10T09:42:13.629" v="68" actId="20577"/>
      <pc:docMkLst>
        <pc:docMk/>
      </pc:docMkLst>
      <pc:sldChg chg="addSp modSp add del">
        <pc:chgData name="Hunter, Charlotte" userId="61419894-4163-4f9d-9095-a43af2219f80" providerId="ADAL" clId="{5C08FECA-161B-4116-80F4-47C383719229}" dt="2019-09-10T09:42:13.629" v="68" actId="20577"/>
        <pc:sldMkLst>
          <pc:docMk/>
          <pc:sldMk cId="3817075382" sldId="256"/>
        </pc:sldMkLst>
        <pc:spChg chg="mod">
          <ac:chgData name="Hunter, Charlotte" userId="61419894-4163-4f9d-9095-a43af2219f80" providerId="ADAL" clId="{5C08FECA-161B-4116-80F4-47C383719229}" dt="2019-09-10T09:42:13.629" v="68" actId="20577"/>
          <ac:spMkLst>
            <pc:docMk/>
            <pc:sldMk cId="3817075382" sldId="256"/>
            <ac:spMk id="3" creationId="{1A1BAEE4-A02B-48B8-9BDB-7BB46192960F}"/>
          </ac:spMkLst>
        </pc:spChg>
        <pc:picChg chg="add mod">
          <ac:chgData name="Hunter, Charlotte" userId="61419894-4163-4f9d-9095-a43af2219f80" providerId="ADAL" clId="{5C08FECA-161B-4116-80F4-47C383719229}" dt="2019-09-10T09:41:01.684" v="29" actId="14100"/>
          <ac:picMkLst>
            <pc:docMk/>
            <pc:sldMk cId="3817075382" sldId="256"/>
            <ac:picMk id="5" creationId="{BF4DB98D-584C-4BC6-AF27-1CDD7D06A21D}"/>
          </ac:picMkLst>
        </pc:picChg>
      </pc:sldChg>
      <pc:sldChg chg="addSp delSp modSp add del">
        <pc:chgData name="Hunter, Charlotte" userId="61419894-4163-4f9d-9095-a43af2219f80" providerId="ADAL" clId="{5C08FECA-161B-4116-80F4-47C383719229}" dt="2019-09-10T09:41:34.694" v="35"/>
        <pc:sldMkLst>
          <pc:docMk/>
          <pc:sldMk cId="1628893201" sldId="263"/>
        </pc:sldMkLst>
        <pc:picChg chg="add del mod">
          <ac:chgData name="Hunter, Charlotte" userId="61419894-4163-4f9d-9095-a43af2219f80" providerId="ADAL" clId="{5C08FECA-161B-4116-80F4-47C383719229}" dt="2019-09-10T09:41:33.207" v="34" actId="478"/>
          <ac:picMkLst>
            <pc:docMk/>
            <pc:sldMk cId="1628893201" sldId="263"/>
            <ac:picMk id="4" creationId="{97017A78-FD2C-43FB-99CC-AF09F552E1AD}"/>
          </ac:picMkLst>
        </pc:picChg>
        <pc:picChg chg="add">
          <ac:chgData name="Hunter, Charlotte" userId="61419894-4163-4f9d-9095-a43af2219f80" providerId="ADAL" clId="{5C08FECA-161B-4116-80F4-47C383719229}" dt="2019-09-10T09:41:34.694" v="35"/>
          <ac:picMkLst>
            <pc:docMk/>
            <pc:sldMk cId="1628893201" sldId="263"/>
            <ac:picMk id="5" creationId="{78F43202-3A03-462A-975C-F20D621920E9}"/>
          </ac:picMkLst>
        </pc:picChg>
      </pc:sldChg>
      <pc:sldChg chg="addSp modSp add del">
        <pc:chgData name="Hunter, Charlotte" userId="61419894-4163-4f9d-9095-a43af2219f80" providerId="ADAL" clId="{5C08FECA-161B-4116-80F4-47C383719229}" dt="2019-09-10T09:41:20.701" v="32"/>
        <pc:sldMkLst>
          <pc:docMk/>
          <pc:sldMk cId="1512114645" sldId="265"/>
        </pc:sldMkLst>
        <pc:spChg chg="mod">
          <ac:chgData name="Hunter, Charlotte" userId="61419894-4163-4f9d-9095-a43af2219f80" providerId="ADAL" clId="{5C08FECA-161B-4116-80F4-47C383719229}" dt="2019-09-10T09:34:16.381" v="5"/>
          <ac:spMkLst>
            <pc:docMk/>
            <pc:sldMk cId="1512114645" sldId="265"/>
            <ac:spMk id="3" creationId="{4D007FA5-CDD1-49C6-A555-A285EF5FDCFD}"/>
          </ac:spMkLst>
        </pc:spChg>
        <pc:picChg chg="add">
          <ac:chgData name="Hunter, Charlotte" userId="61419894-4163-4f9d-9095-a43af2219f80" providerId="ADAL" clId="{5C08FECA-161B-4116-80F4-47C383719229}" dt="2019-09-10T09:41:20.701" v="32"/>
          <ac:picMkLst>
            <pc:docMk/>
            <pc:sldMk cId="1512114645" sldId="265"/>
            <ac:picMk id="5" creationId="{E83B84E1-219E-4B61-928B-C48822BC4979}"/>
          </ac:picMkLst>
        </pc:picChg>
      </pc:sldChg>
      <pc:sldChg chg="addSp delSp modSp add del setBg delDesignElem">
        <pc:chgData name="Hunter, Charlotte" userId="61419894-4163-4f9d-9095-a43af2219f80" providerId="ADAL" clId="{5C08FECA-161B-4116-80F4-47C383719229}" dt="2019-09-10T09:41:45.732" v="38"/>
        <pc:sldMkLst>
          <pc:docMk/>
          <pc:sldMk cId="3431006788" sldId="274"/>
        </pc:sldMkLst>
        <pc:spChg chg="del mod">
          <ac:chgData name="Hunter, Charlotte" userId="61419894-4163-4f9d-9095-a43af2219f80" providerId="ADAL" clId="{5C08FECA-161B-4116-80F4-47C383719229}" dt="2019-09-10T09:41:45.732" v="38"/>
          <ac:spMkLst>
            <pc:docMk/>
            <pc:sldMk cId="3431006788" sldId="274"/>
            <ac:spMk id="4" creationId="{382F114D-C458-4170-B270-5BF0FB0E849C}"/>
          </ac:spMkLst>
        </pc:spChg>
        <pc:spChg chg="add del">
          <ac:chgData name="Hunter, Charlotte" userId="61419894-4163-4f9d-9095-a43af2219f80" providerId="ADAL" clId="{5C08FECA-161B-4116-80F4-47C383719229}" dt="2019-09-10T09:34:16.381" v="5"/>
          <ac:spMkLst>
            <pc:docMk/>
            <pc:sldMk cId="3431006788" sldId="274"/>
            <ac:spMk id="28" creationId="{73734CDA-1CE8-4F1C-B0B3-AAB252B0135C}"/>
          </ac:spMkLst>
        </pc:spChg>
        <pc:spChg chg="add del">
          <ac:chgData name="Hunter, Charlotte" userId="61419894-4163-4f9d-9095-a43af2219f80" providerId="ADAL" clId="{5C08FECA-161B-4116-80F4-47C383719229}" dt="2019-09-10T09:34:16.381" v="5"/>
          <ac:spMkLst>
            <pc:docMk/>
            <pc:sldMk cId="3431006788" sldId="274"/>
            <ac:spMk id="30" creationId="{29765C2F-E3D0-4261-9A4A-F97B2C609AD8}"/>
          </ac:spMkLst>
        </pc:spChg>
        <pc:spChg chg="add del">
          <ac:chgData name="Hunter, Charlotte" userId="61419894-4163-4f9d-9095-a43af2219f80" providerId="ADAL" clId="{5C08FECA-161B-4116-80F4-47C383719229}" dt="2019-09-10T09:34:16.381" v="5"/>
          <ac:spMkLst>
            <pc:docMk/>
            <pc:sldMk cId="3431006788" sldId="274"/>
            <ac:spMk id="31" creationId="{6638892E-C2A5-4DB9-B4D3-22B4DA4B3687}"/>
          </ac:spMkLst>
        </pc:spChg>
        <pc:picChg chg="add">
          <ac:chgData name="Hunter, Charlotte" userId="61419894-4163-4f9d-9095-a43af2219f80" providerId="ADAL" clId="{5C08FECA-161B-4116-80F4-47C383719229}" dt="2019-09-10T09:41:41.186" v="36"/>
          <ac:picMkLst>
            <pc:docMk/>
            <pc:sldMk cId="3431006788" sldId="274"/>
            <ac:picMk id="10" creationId="{3EE82407-70C1-4C7A-831D-24E9FF8E8EE8}"/>
          </ac:picMkLst>
        </pc:picChg>
        <pc:cxnChg chg="add del">
          <ac:chgData name="Hunter, Charlotte" userId="61419894-4163-4f9d-9095-a43af2219f80" providerId="ADAL" clId="{5C08FECA-161B-4116-80F4-47C383719229}" dt="2019-09-10T09:34:16.381" v="5"/>
          <ac:cxnSpMkLst>
            <pc:docMk/>
            <pc:sldMk cId="3431006788" sldId="274"/>
            <ac:cxnSpMk id="29" creationId="{D7143990-FA50-4B23-AE6D-E17D22F52676}"/>
          </ac:cxnSpMkLst>
        </pc:cxnChg>
      </pc:sldChg>
      <pc:sldChg chg="addSp add del">
        <pc:chgData name="Hunter, Charlotte" userId="61419894-4163-4f9d-9095-a43af2219f80" providerId="ADAL" clId="{5C08FECA-161B-4116-80F4-47C383719229}" dt="2019-09-10T09:41:24.095" v="33"/>
        <pc:sldMkLst>
          <pc:docMk/>
          <pc:sldMk cId="2856485295" sldId="278"/>
        </pc:sldMkLst>
        <pc:picChg chg="add">
          <ac:chgData name="Hunter, Charlotte" userId="61419894-4163-4f9d-9095-a43af2219f80" providerId="ADAL" clId="{5C08FECA-161B-4116-80F4-47C383719229}" dt="2019-09-10T09:41:24.095" v="33"/>
          <ac:picMkLst>
            <pc:docMk/>
            <pc:sldMk cId="2856485295" sldId="278"/>
            <ac:picMk id="9" creationId="{1DB39C16-7224-4784-8258-35EB093E3B3C}"/>
          </ac:picMkLst>
        </pc:picChg>
      </pc:sldChg>
      <pc:sldChg chg="modSp">
        <pc:chgData name="Hunter, Charlotte" userId="61419894-4163-4f9d-9095-a43af2219f80" providerId="ADAL" clId="{5C08FECA-161B-4116-80F4-47C383719229}" dt="2019-09-10T09:34:25.664" v="14" actId="27636"/>
        <pc:sldMkLst>
          <pc:docMk/>
          <pc:sldMk cId="1529823009" sldId="280"/>
        </pc:sldMkLst>
        <pc:spChg chg="mod">
          <ac:chgData name="Hunter, Charlotte" userId="61419894-4163-4f9d-9095-a43af2219f80" providerId="ADAL" clId="{5C08FECA-161B-4116-80F4-47C383719229}" dt="2019-09-10T09:34:25.664" v="14" actId="27636"/>
          <ac:spMkLst>
            <pc:docMk/>
            <pc:sldMk cId="1529823009" sldId="280"/>
            <ac:spMk id="3" creationId="{00000000-0000-0000-0000-000000000000}"/>
          </ac:spMkLst>
        </pc:spChg>
      </pc:sldChg>
      <pc:sldChg chg="addSp delSp del">
        <pc:chgData name="Hunter, Charlotte" userId="61419894-4163-4f9d-9095-a43af2219f80" providerId="ADAL" clId="{5C08FECA-161B-4116-80F4-47C383719229}" dt="2019-09-10T09:41:58.878" v="39" actId="2696"/>
        <pc:sldMkLst>
          <pc:docMk/>
          <pc:sldMk cId="3321946510" sldId="297"/>
        </pc:sldMkLst>
        <pc:picChg chg="add del">
          <ac:chgData name="Hunter, Charlotte" userId="61419894-4163-4f9d-9095-a43af2219f80" providerId="ADAL" clId="{5C08FECA-161B-4116-80F4-47C383719229}" dt="2019-09-10T09:34:25.610" v="13"/>
          <ac:picMkLst>
            <pc:docMk/>
            <pc:sldMk cId="3321946510" sldId="297"/>
            <ac:picMk id="4" creationId="{CBA77B6F-BAA0-44AF-9009-46DFEB26E7D4}"/>
          </ac:picMkLst>
        </pc:picChg>
      </pc:sldChg>
    </pc:docChg>
  </pc:docChgLst>
  <pc:docChgLst>
    <pc:chgData name="Foster, Kerry" userId="S::kfoster@cardinalnewman.ac.uk::bc866b01-a128-4ed0-9706-2122f8a264a4" providerId="AD" clId="Web-{F65F84B5-1182-CD40-B2E0-746B92A74CEF}"/>
    <pc:docChg chg="modSld">
      <pc:chgData name="Foster, Kerry" userId="S::kfoster@cardinalnewman.ac.uk::bc866b01-a128-4ed0-9706-2122f8a264a4" providerId="AD" clId="Web-{F65F84B5-1182-CD40-B2E0-746B92A74CEF}" dt="2019-06-24T10:34:47.630" v="34" actId="20577"/>
      <pc:docMkLst>
        <pc:docMk/>
      </pc:docMkLst>
    </pc:docChg>
  </pc:docChgLst>
  <pc:docChgLst>
    <pc:chgData name="Foster, Kerry" userId="S::kfoster@cardinalnewman.ac.uk::bc866b01-a128-4ed0-9706-2122f8a264a4" providerId="AD" clId="Web-{E1FF0771-EC8F-A035-DB41-C870EBDEE953}"/>
    <pc:docChg chg="addSld delSld modSld sldOrd">
      <pc:chgData name="Foster, Kerry" userId="S::kfoster@cardinalnewman.ac.uk::bc866b01-a128-4ed0-9706-2122f8a264a4" providerId="AD" clId="Web-{E1FF0771-EC8F-A035-DB41-C870EBDEE953}" dt="2019-09-09T18:05:54.009" v="1414" actId="1076"/>
      <pc:docMkLst>
        <pc:docMk/>
      </pc:docMkLst>
      <pc:sldChg chg="ord">
        <pc:chgData name="Foster, Kerry" userId="S::kfoster@cardinalnewman.ac.uk::bc866b01-a128-4ed0-9706-2122f8a264a4" providerId="AD" clId="Web-{E1FF0771-EC8F-A035-DB41-C870EBDEE953}" dt="2019-09-09T17:44:36.443" v="979"/>
        <pc:sldMkLst>
          <pc:docMk/>
          <pc:sldMk cId="1529823009" sldId="280"/>
        </pc:sldMkLst>
      </pc:sldChg>
      <pc:sldChg chg="del">
        <pc:chgData name="Foster, Kerry" userId="S::kfoster@cardinalnewman.ac.uk::bc866b01-a128-4ed0-9706-2122f8a264a4" providerId="AD" clId="Web-{E1FF0771-EC8F-A035-DB41-C870EBDEE953}" dt="2019-09-09T17:44:06.521" v="977"/>
        <pc:sldMkLst>
          <pc:docMk/>
          <pc:sldMk cId="1413536345" sldId="281"/>
        </pc:sldMkLst>
      </pc:sldChg>
      <pc:sldChg chg="modSp">
        <pc:chgData name="Foster, Kerry" userId="S::kfoster@cardinalnewman.ac.uk::bc866b01-a128-4ed0-9706-2122f8a264a4" providerId="AD" clId="Web-{E1FF0771-EC8F-A035-DB41-C870EBDEE953}" dt="2019-09-09T18:02:16.837" v="1322" actId="20577"/>
        <pc:sldMkLst>
          <pc:docMk/>
          <pc:sldMk cId="2233874175" sldId="285"/>
        </pc:sldMkLst>
        <pc:spChg chg="mod">
          <ac:chgData name="Foster, Kerry" userId="S::kfoster@cardinalnewman.ac.uk::bc866b01-a128-4ed0-9706-2122f8a264a4" providerId="AD" clId="Web-{E1FF0771-EC8F-A035-DB41-C870EBDEE953}" dt="2019-09-09T18:02:16.837" v="1322" actId="20577"/>
          <ac:spMkLst>
            <pc:docMk/>
            <pc:sldMk cId="2233874175" sldId="285"/>
            <ac:spMk id="3" creationId="{C7FED673-0EA6-EE4F-B714-D169E245BEF4}"/>
          </ac:spMkLst>
        </pc:spChg>
      </pc:sldChg>
      <pc:sldChg chg="del">
        <pc:chgData name="Foster, Kerry" userId="S::kfoster@cardinalnewman.ac.uk::bc866b01-a128-4ed0-9706-2122f8a264a4" providerId="AD" clId="Web-{E1FF0771-EC8F-A035-DB41-C870EBDEE953}" dt="2019-09-09T17:43:44.490" v="975"/>
        <pc:sldMkLst>
          <pc:docMk/>
          <pc:sldMk cId="583892501" sldId="288"/>
        </pc:sldMkLst>
      </pc:sldChg>
      <pc:sldChg chg="del">
        <pc:chgData name="Foster, Kerry" userId="S::kfoster@cardinalnewman.ac.uk::bc866b01-a128-4ed0-9706-2122f8a264a4" providerId="AD" clId="Web-{E1FF0771-EC8F-A035-DB41-C870EBDEE953}" dt="2019-09-09T18:01:01.790" v="1297"/>
        <pc:sldMkLst>
          <pc:docMk/>
          <pc:sldMk cId="1743123907" sldId="289"/>
        </pc:sldMkLst>
      </pc:sldChg>
      <pc:sldChg chg="del">
        <pc:chgData name="Foster, Kerry" userId="S::kfoster@cardinalnewman.ac.uk::bc866b01-a128-4ed0-9706-2122f8a264a4" providerId="AD" clId="Web-{E1FF0771-EC8F-A035-DB41-C870EBDEE953}" dt="2019-09-09T17:43:55.943" v="976"/>
        <pc:sldMkLst>
          <pc:docMk/>
          <pc:sldMk cId="1789319804" sldId="291"/>
        </pc:sldMkLst>
      </pc:sldChg>
      <pc:sldChg chg="modSp mod setBg">
        <pc:chgData name="Foster, Kerry" userId="S::kfoster@cardinalnewman.ac.uk::bc866b01-a128-4ed0-9706-2122f8a264a4" providerId="AD" clId="Web-{E1FF0771-EC8F-A035-DB41-C870EBDEE953}" dt="2019-09-09T17:48:21.631" v="1058" actId="1076"/>
        <pc:sldMkLst>
          <pc:docMk/>
          <pc:sldMk cId="2571477497" sldId="294"/>
        </pc:sldMkLst>
        <pc:spChg chg="mod">
          <ac:chgData name="Foster, Kerry" userId="S::kfoster@cardinalnewman.ac.uk::bc866b01-a128-4ed0-9706-2122f8a264a4" providerId="AD" clId="Web-{E1FF0771-EC8F-A035-DB41-C870EBDEE953}" dt="2019-09-09T17:48:21.631" v="1058" actId="1076"/>
          <ac:spMkLst>
            <pc:docMk/>
            <pc:sldMk cId="2571477497" sldId="294"/>
            <ac:spMk id="2" creationId="{00000000-0000-0000-0000-000000000000}"/>
          </ac:spMkLst>
        </pc:spChg>
        <pc:spChg chg="mod">
          <ac:chgData name="Foster, Kerry" userId="S::kfoster@cardinalnewman.ac.uk::bc866b01-a128-4ed0-9706-2122f8a264a4" providerId="AD" clId="Web-{E1FF0771-EC8F-A035-DB41-C870EBDEE953}" dt="2019-09-09T17:48:18.725" v="1057" actId="1076"/>
          <ac:spMkLst>
            <pc:docMk/>
            <pc:sldMk cId="2571477497" sldId="294"/>
            <ac:spMk id="3" creationId="{00000000-0000-0000-0000-000000000000}"/>
          </ac:spMkLst>
        </pc:spChg>
        <pc:picChg chg="mod">
          <ac:chgData name="Foster, Kerry" userId="S::kfoster@cardinalnewman.ac.uk::bc866b01-a128-4ed0-9706-2122f8a264a4" providerId="AD" clId="Web-{E1FF0771-EC8F-A035-DB41-C870EBDEE953}" dt="2019-09-09T17:47:58.100" v="1047" actId="1076"/>
          <ac:picMkLst>
            <pc:docMk/>
            <pc:sldMk cId="2571477497" sldId="294"/>
            <ac:picMk id="4" creationId="{00000000-0000-0000-0000-000000000000}"/>
          </ac:picMkLst>
        </pc:picChg>
      </pc:sldChg>
      <pc:sldChg chg="addSp delSp modSp">
        <pc:chgData name="Foster, Kerry" userId="S::kfoster@cardinalnewman.ac.uk::bc866b01-a128-4ed0-9706-2122f8a264a4" providerId="AD" clId="Web-{E1FF0771-EC8F-A035-DB41-C870EBDEE953}" dt="2019-09-09T18:03:54.728" v="1408" actId="20577"/>
        <pc:sldMkLst>
          <pc:docMk/>
          <pc:sldMk cId="1054102360" sldId="295"/>
        </pc:sldMkLst>
        <pc:spChg chg="mod">
          <ac:chgData name="Foster, Kerry" userId="S::kfoster@cardinalnewman.ac.uk::bc866b01-a128-4ed0-9706-2122f8a264a4" providerId="AD" clId="Web-{E1FF0771-EC8F-A035-DB41-C870EBDEE953}" dt="2019-09-09T17:40:08.896" v="942" actId="1076"/>
          <ac:spMkLst>
            <pc:docMk/>
            <pc:sldMk cId="1054102360" sldId="295"/>
            <ac:spMk id="2" creationId="{00000000-0000-0000-0000-000000000000}"/>
          </ac:spMkLst>
        </pc:spChg>
        <pc:spChg chg="add mod">
          <ac:chgData name="Foster, Kerry" userId="S::kfoster@cardinalnewman.ac.uk::bc866b01-a128-4ed0-9706-2122f8a264a4" providerId="AD" clId="Web-{E1FF0771-EC8F-A035-DB41-C870EBDEE953}" dt="2019-09-09T18:03:54.728" v="1408" actId="20577"/>
          <ac:spMkLst>
            <pc:docMk/>
            <pc:sldMk cId="1054102360" sldId="295"/>
            <ac:spMk id="3" creationId="{90921887-500D-4761-BE81-15AA7C0F744F}"/>
          </ac:spMkLst>
        </pc:spChg>
        <pc:spChg chg="add mod">
          <ac:chgData name="Foster, Kerry" userId="S::kfoster@cardinalnewman.ac.uk::bc866b01-a128-4ed0-9706-2122f8a264a4" providerId="AD" clId="Web-{E1FF0771-EC8F-A035-DB41-C870EBDEE953}" dt="2019-09-09T17:47:33.006" v="1042" actId="1076"/>
          <ac:spMkLst>
            <pc:docMk/>
            <pc:sldMk cId="1054102360" sldId="295"/>
            <ac:spMk id="7" creationId="{55A6DA82-CB9D-4809-B38F-9172C4B59EC6}"/>
          </ac:spMkLst>
        </pc:spChg>
        <pc:spChg chg="add mod">
          <ac:chgData name="Foster, Kerry" userId="S::kfoster@cardinalnewman.ac.uk::bc866b01-a128-4ed0-9706-2122f8a264a4" providerId="AD" clId="Web-{E1FF0771-EC8F-A035-DB41-C870EBDEE953}" dt="2019-09-09T17:47:37.287" v="1043" actId="1076"/>
          <ac:spMkLst>
            <pc:docMk/>
            <pc:sldMk cId="1054102360" sldId="295"/>
            <ac:spMk id="8" creationId="{6FF1664D-17A1-42EA-89D7-D861E6C3CF32}"/>
          </ac:spMkLst>
        </pc:spChg>
        <pc:picChg chg="mod">
          <ac:chgData name="Foster, Kerry" userId="S::kfoster@cardinalnewman.ac.uk::bc866b01-a128-4ed0-9706-2122f8a264a4" providerId="AD" clId="Web-{E1FF0771-EC8F-A035-DB41-C870EBDEE953}" dt="2019-09-09T17:41:00.146" v="956" actId="1076"/>
          <ac:picMkLst>
            <pc:docMk/>
            <pc:sldMk cId="1054102360" sldId="295"/>
            <ac:picMk id="4" creationId="{00000000-0000-0000-0000-000000000000}"/>
          </ac:picMkLst>
        </pc:picChg>
        <pc:cxnChg chg="add del mod">
          <ac:chgData name="Foster, Kerry" userId="S::kfoster@cardinalnewman.ac.uk::bc866b01-a128-4ed0-9706-2122f8a264a4" providerId="AD" clId="Web-{E1FF0771-EC8F-A035-DB41-C870EBDEE953}" dt="2019-09-09T17:42:26.802" v="970"/>
          <ac:cxnSpMkLst>
            <pc:docMk/>
            <pc:sldMk cId="1054102360" sldId="295"/>
            <ac:cxnSpMk id="5" creationId="{3037910E-A052-46B9-B9F9-44FD1BF8FCB5}"/>
          </ac:cxnSpMkLst>
        </pc:cxnChg>
        <pc:cxnChg chg="add del mod">
          <ac:chgData name="Foster, Kerry" userId="S::kfoster@cardinalnewman.ac.uk::bc866b01-a128-4ed0-9706-2122f8a264a4" providerId="AD" clId="Web-{E1FF0771-EC8F-A035-DB41-C870EBDEE953}" dt="2019-09-09T17:42:08.771" v="966"/>
          <ac:cxnSpMkLst>
            <pc:docMk/>
            <pc:sldMk cId="1054102360" sldId="295"/>
            <ac:cxnSpMk id="6" creationId="{87AC080F-4BEF-490E-A4B9-83E73271BD14}"/>
          </ac:cxnSpMkLst>
        </pc:cxnChg>
      </pc:sldChg>
      <pc:sldChg chg="addSp modSp new mod ord setBg">
        <pc:chgData name="Foster, Kerry" userId="S::kfoster@cardinalnewman.ac.uk::bc866b01-a128-4ed0-9706-2122f8a264a4" providerId="AD" clId="Web-{E1FF0771-EC8F-A035-DB41-C870EBDEE953}" dt="2019-09-09T18:01:51.212" v="1317" actId="20577"/>
        <pc:sldMkLst>
          <pc:docMk/>
          <pc:sldMk cId="1341227501" sldId="296"/>
        </pc:sldMkLst>
        <pc:spChg chg="mod ord">
          <ac:chgData name="Foster, Kerry" userId="S::kfoster@cardinalnewman.ac.uk::bc866b01-a128-4ed0-9706-2122f8a264a4" providerId="AD" clId="Web-{E1FF0771-EC8F-A035-DB41-C870EBDEE953}" dt="2019-09-09T17:33:08.176" v="181" actId="1076"/>
          <ac:spMkLst>
            <pc:docMk/>
            <pc:sldMk cId="1341227501" sldId="296"/>
            <ac:spMk id="2" creationId="{E2B03DB1-F322-4D87-BCCB-FD85CF363A6D}"/>
          </ac:spMkLst>
        </pc:spChg>
        <pc:spChg chg="mod ord">
          <ac:chgData name="Foster, Kerry" userId="S::kfoster@cardinalnewman.ac.uk::bc866b01-a128-4ed0-9706-2122f8a264a4" providerId="AD" clId="Web-{E1FF0771-EC8F-A035-DB41-C870EBDEE953}" dt="2019-09-09T18:01:51.212" v="1317" actId="20577"/>
          <ac:spMkLst>
            <pc:docMk/>
            <pc:sldMk cId="1341227501" sldId="296"/>
            <ac:spMk id="3" creationId="{4E42A4AD-DE36-4F78-B336-CFE9CB2CA9F5}"/>
          </ac:spMkLst>
        </pc:spChg>
        <pc:picChg chg="add mod">
          <ac:chgData name="Foster, Kerry" userId="S::kfoster@cardinalnewman.ac.uk::bc866b01-a128-4ed0-9706-2122f8a264a4" providerId="AD" clId="Web-{E1FF0771-EC8F-A035-DB41-C870EBDEE953}" dt="2019-09-09T17:33:01.082" v="180"/>
          <ac:picMkLst>
            <pc:docMk/>
            <pc:sldMk cId="1341227501" sldId="296"/>
            <ac:picMk id="4" creationId="{8537ED6A-CB2A-4FB7-AF03-41F3DEFCAE46}"/>
          </ac:picMkLst>
        </pc:picChg>
        <pc:picChg chg="add mod">
          <ac:chgData name="Foster, Kerry" userId="S::kfoster@cardinalnewman.ac.uk::bc866b01-a128-4ed0-9706-2122f8a264a4" providerId="AD" clId="Web-{E1FF0771-EC8F-A035-DB41-C870EBDEE953}" dt="2019-09-09T17:33:01.082" v="180"/>
          <ac:picMkLst>
            <pc:docMk/>
            <pc:sldMk cId="1341227501" sldId="296"/>
            <ac:picMk id="6" creationId="{AB00BD62-1D67-47D5-922B-EBDBC17C4557}"/>
          </ac:picMkLst>
        </pc:picChg>
        <pc:picChg chg="add">
          <ac:chgData name="Foster, Kerry" userId="S::kfoster@cardinalnewman.ac.uk::bc866b01-a128-4ed0-9706-2122f8a264a4" providerId="AD" clId="Web-{E1FF0771-EC8F-A035-DB41-C870EBDEE953}" dt="2019-09-09T17:33:01.082" v="180"/>
          <ac:picMkLst>
            <pc:docMk/>
            <pc:sldMk cId="1341227501" sldId="296"/>
            <ac:picMk id="11" creationId="{22901FED-4FC9-4ED5-8123-C98BCD1616BA}"/>
          </ac:picMkLst>
        </pc:picChg>
      </pc:sldChg>
      <pc:sldChg chg="modSp new ord">
        <pc:chgData name="Foster, Kerry" userId="S::kfoster@cardinalnewman.ac.uk::bc866b01-a128-4ed0-9706-2122f8a264a4" providerId="AD" clId="Web-{E1FF0771-EC8F-A035-DB41-C870EBDEE953}" dt="2019-09-09T17:35:21.645" v="247"/>
        <pc:sldMkLst>
          <pc:docMk/>
          <pc:sldMk cId="3321946510" sldId="297"/>
        </pc:sldMkLst>
        <pc:spChg chg="mod">
          <ac:chgData name="Foster, Kerry" userId="S::kfoster@cardinalnewman.ac.uk::bc866b01-a128-4ed0-9706-2122f8a264a4" providerId="AD" clId="Web-{E1FF0771-EC8F-A035-DB41-C870EBDEE953}" dt="2019-09-09T17:33:47.066" v="242" actId="20577"/>
          <ac:spMkLst>
            <pc:docMk/>
            <pc:sldMk cId="3321946510" sldId="297"/>
            <ac:spMk id="2" creationId="{DD4599B0-15CD-48A5-9392-97BF09F22840}"/>
          </ac:spMkLst>
        </pc:spChg>
      </pc:sldChg>
      <pc:sldChg chg="addSp delSp modSp new mod setBg">
        <pc:chgData name="Foster, Kerry" userId="S::kfoster@cardinalnewman.ac.uk::bc866b01-a128-4ed0-9706-2122f8a264a4" providerId="AD" clId="Web-{E1FF0771-EC8F-A035-DB41-C870EBDEE953}" dt="2019-09-09T18:03:33.493" v="1391" actId="1076"/>
        <pc:sldMkLst>
          <pc:docMk/>
          <pc:sldMk cId="718138848" sldId="298"/>
        </pc:sldMkLst>
        <pc:spChg chg="mod">
          <ac:chgData name="Foster, Kerry" userId="S::kfoster@cardinalnewman.ac.uk::bc866b01-a128-4ed0-9706-2122f8a264a4" providerId="AD" clId="Web-{E1FF0771-EC8F-A035-DB41-C870EBDEE953}" dt="2019-09-09T17:46:05.522" v="1009" actId="1076"/>
          <ac:spMkLst>
            <pc:docMk/>
            <pc:sldMk cId="718138848" sldId="298"/>
            <ac:spMk id="2" creationId="{38D4330E-87EE-4F0E-B7AE-6DAE4676E43B}"/>
          </ac:spMkLst>
        </pc:spChg>
        <pc:spChg chg="add del mod">
          <ac:chgData name="Foster, Kerry" userId="S::kfoster@cardinalnewman.ac.uk::bc866b01-a128-4ed0-9706-2122f8a264a4" providerId="AD" clId="Web-{E1FF0771-EC8F-A035-DB41-C870EBDEE953}" dt="2019-09-09T18:03:33.493" v="1391" actId="1076"/>
          <ac:spMkLst>
            <pc:docMk/>
            <pc:sldMk cId="718138848" sldId="298"/>
            <ac:spMk id="3" creationId="{992A3BB0-A1E9-49E9-9439-C5050E51B19A}"/>
          </ac:spMkLst>
        </pc:spChg>
        <pc:spChg chg="add">
          <ac:chgData name="Foster, Kerry" userId="S::kfoster@cardinalnewman.ac.uk::bc866b01-a128-4ed0-9706-2122f8a264a4" providerId="AD" clId="Web-{E1FF0771-EC8F-A035-DB41-C870EBDEE953}" dt="2019-09-09T17:45:47.022" v="1004"/>
          <ac:spMkLst>
            <pc:docMk/>
            <pc:sldMk cId="718138848" sldId="298"/>
            <ac:spMk id="11" creationId="{0BC9EFE1-D8CB-4668-9980-DB108327A794}"/>
          </ac:spMkLst>
        </pc:spChg>
        <pc:spChg chg="add">
          <ac:chgData name="Foster, Kerry" userId="S::kfoster@cardinalnewman.ac.uk::bc866b01-a128-4ed0-9706-2122f8a264a4" providerId="AD" clId="Web-{E1FF0771-EC8F-A035-DB41-C870EBDEE953}" dt="2019-09-09T17:45:47.022" v="1004"/>
          <ac:spMkLst>
            <pc:docMk/>
            <pc:sldMk cId="718138848" sldId="298"/>
            <ac:spMk id="15" creationId="{77DA6D33-2D62-458C-BF5D-DBF612FD557E}"/>
          </ac:spMkLst>
        </pc:spChg>
        <pc:spChg chg="add del mod">
          <ac:chgData name="Foster, Kerry" userId="S::kfoster@cardinalnewman.ac.uk::bc866b01-a128-4ed0-9706-2122f8a264a4" providerId="AD" clId="Web-{E1FF0771-EC8F-A035-DB41-C870EBDEE953}" dt="2019-09-09T17:57:21.367" v="1182"/>
          <ac:spMkLst>
            <pc:docMk/>
            <pc:sldMk cId="718138848" sldId="298"/>
            <ac:spMk id="18" creationId="{85AB8E0C-3E21-4301-BE80-DFF7948E5DB6}"/>
          </ac:spMkLst>
        </pc:spChg>
        <pc:graphicFrameChg chg="add del mod">
          <ac:chgData name="Foster, Kerry" userId="S::kfoster@cardinalnewman.ac.uk::bc866b01-a128-4ed0-9706-2122f8a264a4" providerId="AD" clId="Web-{E1FF0771-EC8F-A035-DB41-C870EBDEE953}" dt="2019-09-09T17:53:14.054" v="1130"/>
          <ac:graphicFrameMkLst>
            <pc:docMk/>
            <pc:sldMk cId="718138848" sldId="298"/>
            <ac:graphicFrameMk id="9" creationId="{7EB8CD15-BBD5-40B0-8A01-E1E08D6309F5}"/>
          </ac:graphicFrameMkLst>
        </pc:graphicFrameChg>
        <pc:picChg chg="add del mod ord">
          <ac:chgData name="Foster, Kerry" userId="S::kfoster@cardinalnewman.ac.uk::bc866b01-a128-4ed0-9706-2122f8a264a4" providerId="AD" clId="Web-{E1FF0771-EC8F-A035-DB41-C870EBDEE953}" dt="2019-09-09T17:45:31.756" v="999"/>
          <ac:picMkLst>
            <pc:docMk/>
            <pc:sldMk cId="718138848" sldId="298"/>
            <ac:picMk id="4" creationId="{35965DE5-CC51-4BBF-8D98-D4033E2588CC}"/>
          </ac:picMkLst>
        </pc:picChg>
        <pc:picChg chg="add del mod">
          <ac:chgData name="Foster, Kerry" userId="S::kfoster@cardinalnewman.ac.uk::bc866b01-a128-4ed0-9706-2122f8a264a4" providerId="AD" clId="Web-{E1FF0771-EC8F-A035-DB41-C870EBDEE953}" dt="2019-09-09T17:55:57.851" v="1140"/>
          <ac:picMkLst>
            <pc:docMk/>
            <pc:sldMk cId="718138848" sldId="298"/>
            <ac:picMk id="6" creationId="{F62230C5-6AAC-4627-AF96-361B8FFF767B}"/>
          </ac:picMkLst>
        </pc:picChg>
        <pc:picChg chg="add mod modCrop">
          <ac:chgData name="Foster, Kerry" userId="S::kfoster@cardinalnewman.ac.uk::bc866b01-a128-4ed0-9706-2122f8a264a4" providerId="AD" clId="Web-{E1FF0771-EC8F-A035-DB41-C870EBDEE953}" dt="2019-09-09T17:56:07.117" v="1142" actId="14100"/>
          <ac:picMkLst>
            <pc:docMk/>
            <pc:sldMk cId="718138848" sldId="298"/>
            <ac:picMk id="10" creationId="{4645ED39-1624-4476-B760-E854FD661727}"/>
          </ac:picMkLst>
        </pc:picChg>
        <pc:picChg chg="add">
          <ac:chgData name="Foster, Kerry" userId="S::kfoster@cardinalnewman.ac.uk::bc866b01-a128-4ed0-9706-2122f8a264a4" providerId="AD" clId="Web-{E1FF0771-EC8F-A035-DB41-C870EBDEE953}" dt="2019-09-09T17:45:47.022" v="1004"/>
          <ac:picMkLst>
            <pc:docMk/>
            <pc:sldMk cId="718138848" sldId="298"/>
            <ac:picMk id="13" creationId="{7CBAE1BD-B8E4-4029-8AA2-C77E4FED9864}"/>
          </ac:picMkLst>
        </pc:picChg>
        <pc:picChg chg="add del mod ord">
          <ac:chgData name="Foster, Kerry" userId="S::kfoster@cardinalnewman.ac.uk::bc866b01-a128-4ed0-9706-2122f8a264a4" providerId="AD" clId="Web-{E1FF0771-EC8F-A035-DB41-C870EBDEE953}" dt="2019-09-09T17:57:24.055" v="1183"/>
          <ac:picMkLst>
            <pc:docMk/>
            <pc:sldMk cId="718138848" sldId="298"/>
            <ac:picMk id="14" creationId="{C974C5E0-5737-410B-A1BC-CD65073BBB0E}"/>
          </ac:picMkLst>
        </pc:picChg>
      </pc:sldChg>
      <pc:sldChg chg="addSp delSp modSp new mod setBg">
        <pc:chgData name="Foster, Kerry" userId="S::kfoster@cardinalnewman.ac.uk::bc866b01-a128-4ed0-9706-2122f8a264a4" providerId="AD" clId="Web-{E1FF0771-EC8F-A035-DB41-C870EBDEE953}" dt="2019-09-09T18:05:54.009" v="1414" actId="1076"/>
        <pc:sldMkLst>
          <pc:docMk/>
          <pc:sldMk cId="3826571018" sldId="299"/>
        </pc:sldMkLst>
        <pc:spChg chg="mod">
          <ac:chgData name="Foster, Kerry" userId="S::kfoster@cardinalnewman.ac.uk::bc866b01-a128-4ed0-9706-2122f8a264a4" providerId="AD" clId="Web-{E1FF0771-EC8F-A035-DB41-C870EBDEE953}" dt="2019-09-09T18:05:09.306" v="1412" actId="1076"/>
          <ac:spMkLst>
            <pc:docMk/>
            <pc:sldMk cId="3826571018" sldId="299"/>
            <ac:spMk id="2" creationId="{1B1AF5B7-9F57-4C67-9F72-7E8AB95758AE}"/>
          </ac:spMkLst>
        </pc:spChg>
        <pc:spChg chg="del">
          <ac:chgData name="Foster, Kerry" userId="S::kfoster@cardinalnewman.ac.uk::bc866b01-a128-4ed0-9706-2122f8a264a4" providerId="AD" clId="Web-{E1FF0771-EC8F-A035-DB41-C870EBDEE953}" dt="2019-09-09T17:51:46.819" v="1072"/>
          <ac:spMkLst>
            <pc:docMk/>
            <pc:sldMk cId="3826571018" sldId="299"/>
            <ac:spMk id="3" creationId="{870590F8-2E4C-44FC-8EE8-26727B42E436}"/>
          </ac:spMkLst>
        </pc:spChg>
        <pc:spChg chg="add del">
          <ac:chgData name="Foster, Kerry" userId="S::kfoster@cardinalnewman.ac.uk::bc866b01-a128-4ed0-9706-2122f8a264a4" providerId="AD" clId="Web-{E1FF0771-EC8F-A035-DB41-C870EBDEE953}" dt="2019-09-09T17:52:18.820" v="1126"/>
          <ac:spMkLst>
            <pc:docMk/>
            <pc:sldMk cId="3826571018" sldId="299"/>
            <ac:spMk id="7" creationId="{876248C8-0720-48AB-91BA-5F530BB41E5E}"/>
          </ac:spMkLst>
        </pc:spChg>
        <pc:spChg chg="add">
          <ac:chgData name="Foster, Kerry" userId="S::kfoster@cardinalnewman.ac.uk::bc866b01-a128-4ed0-9706-2122f8a264a4" providerId="AD" clId="Web-{E1FF0771-EC8F-A035-DB41-C870EBDEE953}" dt="2019-09-09T17:52:18.851" v="1127"/>
          <ac:spMkLst>
            <pc:docMk/>
            <pc:sldMk cId="3826571018" sldId="299"/>
            <ac:spMk id="8" creationId="{A5711A0E-A428-4ED1-96CB-33D69FD842E4}"/>
          </ac:spMkLst>
        </pc:spChg>
        <pc:spChg chg="add del">
          <ac:chgData name="Foster, Kerry" userId="S::kfoster@cardinalnewman.ac.uk::bc866b01-a128-4ed0-9706-2122f8a264a4" providerId="AD" clId="Web-{E1FF0771-EC8F-A035-DB41-C870EBDEE953}" dt="2019-09-09T17:52:16.257" v="1124"/>
          <ac:spMkLst>
            <pc:docMk/>
            <pc:sldMk cId="3826571018" sldId="299"/>
            <ac:spMk id="10" creationId="{A5711A0E-A428-4ED1-96CB-33D69FD842E4}"/>
          </ac:spMkLst>
        </pc:spChg>
        <pc:spChg chg="add del">
          <ac:chgData name="Foster, Kerry" userId="S::kfoster@cardinalnewman.ac.uk::bc866b01-a128-4ed0-9706-2122f8a264a4" providerId="AD" clId="Web-{E1FF0771-EC8F-A035-DB41-C870EBDEE953}" dt="2019-09-09T17:52:18.820" v="1126"/>
          <ac:spMkLst>
            <pc:docMk/>
            <pc:sldMk cId="3826571018" sldId="299"/>
            <ac:spMk id="12" creationId="{523BEDA7-D0B8-4802-8168-92452653BC9F}"/>
          </ac:spMkLst>
        </pc:spChg>
        <pc:spChg chg="add del">
          <ac:chgData name="Foster, Kerry" userId="S::kfoster@cardinalnewman.ac.uk::bc866b01-a128-4ed0-9706-2122f8a264a4" providerId="AD" clId="Web-{E1FF0771-EC8F-A035-DB41-C870EBDEE953}" dt="2019-09-09T17:52:18.820" v="1126"/>
          <ac:spMkLst>
            <pc:docMk/>
            <pc:sldMk cId="3826571018" sldId="299"/>
            <ac:spMk id="14" creationId="{D2EFF34B-7B1A-4F9D-8CEE-A40962BC7C21}"/>
          </ac:spMkLst>
        </pc:spChg>
        <pc:graphicFrameChg chg="add mod ord modGraphic">
          <ac:chgData name="Foster, Kerry" userId="S::kfoster@cardinalnewman.ac.uk::bc866b01-a128-4ed0-9706-2122f8a264a4" providerId="AD" clId="Web-{E1FF0771-EC8F-A035-DB41-C870EBDEE953}" dt="2019-09-09T17:52:24.070" v="1128"/>
          <ac:graphicFrameMkLst>
            <pc:docMk/>
            <pc:sldMk cId="3826571018" sldId="299"/>
            <ac:graphicFrameMk id="5" creationId="{009195DF-F4A4-4BBD-A78E-EF0DE693639E}"/>
          </ac:graphicFrameMkLst>
        </pc:graphicFrameChg>
        <pc:picChg chg="add mod">
          <ac:chgData name="Foster, Kerry" userId="S::kfoster@cardinalnewman.ac.uk::bc866b01-a128-4ed0-9706-2122f8a264a4" providerId="AD" clId="Web-{E1FF0771-EC8F-A035-DB41-C870EBDEE953}" dt="2019-09-09T18:05:54.009" v="1414" actId="1076"/>
          <ac:picMkLst>
            <pc:docMk/>
            <pc:sldMk cId="3826571018" sldId="299"/>
            <ac:picMk id="6" creationId="{754BC68A-6EA5-455E-B88B-82DD7D3015D7}"/>
          </ac:picMkLst>
        </pc:picChg>
      </pc:sldChg>
      <pc:sldChg chg="add replId">
        <pc:chgData name="Foster, Kerry" userId="S::kfoster@cardinalnewman.ac.uk::bc866b01-a128-4ed0-9706-2122f8a264a4" providerId="AD" clId="Web-{E1FF0771-EC8F-A035-DB41-C870EBDEE953}" dt="2019-09-09T18:01:00.008" v="1296"/>
        <pc:sldMkLst>
          <pc:docMk/>
          <pc:sldMk cId="2447585941" sldId="300"/>
        </pc:sldMkLst>
      </pc:sldChg>
      <pc:sldChg chg="add del replId">
        <pc:chgData name="Foster, Kerry" userId="S::kfoster@cardinalnewman.ac.uk::bc866b01-a128-4ed0-9706-2122f8a264a4" providerId="AD" clId="Web-{E1FF0771-EC8F-A035-DB41-C870EBDEE953}" dt="2019-09-09T18:00:54.930" v="1295"/>
        <pc:sldMkLst>
          <pc:docMk/>
          <pc:sldMk cId="3859738307" sldId="300"/>
        </pc:sldMkLst>
      </pc:sldChg>
    </pc:docChg>
  </pc:docChgLst>
  <pc:docChgLst>
    <pc:chgData name="Foster, Kerry" userId="bc866b01-a128-4ed0-9706-2122f8a264a4" providerId="ADAL" clId="{3318D083-57FE-4445-990B-84A2D745EDCB}"/>
    <pc:docChg chg="modSld">
      <pc:chgData name="Foster, Kerry" userId="bc866b01-a128-4ed0-9706-2122f8a264a4" providerId="ADAL" clId="{3318D083-57FE-4445-990B-84A2D745EDCB}" dt="2019-08-08T07:27:49.889" v="204" actId="1076"/>
      <pc:docMkLst>
        <pc:docMk/>
      </pc:docMkLst>
      <pc:sldChg chg="modSp">
        <pc:chgData name="Foster, Kerry" userId="bc866b01-a128-4ed0-9706-2122f8a264a4" providerId="ADAL" clId="{3318D083-57FE-4445-990B-84A2D745EDCB}" dt="2019-08-08T07:27:49.889" v="204" actId="1076"/>
        <pc:sldMkLst>
          <pc:docMk/>
          <pc:sldMk cId="3156997844" sldId="287"/>
        </pc:sldMkLst>
        <pc:spChg chg="mod">
          <ac:chgData name="Foster, Kerry" userId="bc866b01-a128-4ed0-9706-2122f8a264a4" providerId="ADAL" clId="{3318D083-57FE-4445-990B-84A2D745EDCB}" dt="2019-08-08T07:27:47.375" v="203" actId="1076"/>
          <ac:spMkLst>
            <pc:docMk/>
            <pc:sldMk cId="3156997844" sldId="287"/>
            <ac:spMk id="6" creationId="{CC390B30-F7D1-7D4C-9D0E-1C94544FA15C}"/>
          </ac:spMkLst>
        </pc:spChg>
        <pc:spChg chg="mod">
          <ac:chgData name="Foster, Kerry" userId="bc866b01-a128-4ed0-9706-2122f8a264a4" providerId="ADAL" clId="{3318D083-57FE-4445-990B-84A2D745EDCB}" dt="2019-08-08T07:27:49.889" v="204" actId="1076"/>
          <ac:spMkLst>
            <pc:docMk/>
            <pc:sldMk cId="3156997844" sldId="287"/>
            <ac:spMk id="7" creationId="{2B344D96-EA8D-BF44-808A-13BF14079080}"/>
          </ac:spMkLst>
        </pc:spChg>
        <pc:spChg chg="mod">
          <ac:chgData name="Foster, Kerry" userId="bc866b01-a128-4ed0-9706-2122f8a264a4" providerId="ADAL" clId="{3318D083-57FE-4445-990B-84A2D745EDCB}" dt="2019-08-08T07:27:36.883" v="201" actId="1076"/>
          <ac:spMkLst>
            <pc:docMk/>
            <pc:sldMk cId="3156997844" sldId="287"/>
            <ac:spMk id="9" creationId="{3C6D60C4-B028-5945-80FE-17E7D123AEC9}"/>
          </ac:spMkLst>
        </pc:spChg>
        <pc:spChg chg="mod">
          <ac:chgData name="Foster, Kerry" userId="bc866b01-a128-4ed0-9706-2122f8a264a4" providerId="ADAL" clId="{3318D083-57FE-4445-990B-84A2D745EDCB}" dt="2019-08-08T07:27:43.653" v="202" actId="1076"/>
          <ac:spMkLst>
            <pc:docMk/>
            <pc:sldMk cId="3156997844" sldId="287"/>
            <ac:spMk id="10" creationId="{CC7C1726-8D0A-724F-8240-7B2B38CCEC64}"/>
          </ac:spMkLst>
        </pc:spChg>
      </pc:sldChg>
    </pc:docChg>
  </pc:docChgLst>
  <pc:docChgLst>
    <pc:chgData name="Foster, Kerry" userId="S::kfoster@cardinalnewman.ac.uk::bc866b01-a128-4ed0-9706-2122f8a264a4" providerId="AD" clId="Web-{69E8DF0B-D35D-5151-7761-E02BF6916711}"/>
    <pc:docChg chg="modSld">
      <pc:chgData name="Foster, Kerry" userId="S::kfoster@cardinalnewman.ac.uk::bc866b01-a128-4ed0-9706-2122f8a264a4" providerId="AD" clId="Web-{69E8DF0B-D35D-5151-7761-E02BF6916711}" dt="2019-08-08T11:56:39.375" v="812"/>
      <pc:docMkLst>
        <pc:docMk/>
      </pc:docMkLst>
      <pc:sldChg chg="addSp modSp">
        <pc:chgData name="Foster, Kerry" userId="S::kfoster@cardinalnewman.ac.uk::bc866b01-a128-4ed0-9706-2122f8a264a4" providerId="AD" clId="Web-{69E8DF0B-D35D-5151-7761-E02BF6916711}" dt="2019-08-08T11:52:40.485" v="792"/>
        <pc:sldMkLst>
          <pc:docMk/>
          <pc:sldMk cId="378278514" sldId="277"/>
        </pc:sldMkLst>
        <pc:spChg chg="mod ord">
          <ac:chgData name="Foster, Kerry" userId="S::kfoster@cardinalnewman.ac.uk::bc866b01-a128-4ed0-9706-2122f8a264a4" providerId="AD" clId="Web-{69E8DF0B-D35D-5151-7761-E02BF6916711}" dt="2019-08-08T11:52:40.485" v="792"/>
          <ac:spMkLst>
            <pc:docMk/>
            <pc:sldMk cId="378278514" sldId="277"/>
            <ac:spMk id="2" creationId="{00000000-0000-0000-0000-000000000000}"/>
          </ac:spMkLst>
        </pc:spChg>
        <pc:spChg chg="mod">
          <ac:chgData name="Foster, Kerry" userId="S::kfoster@cardinalnewman.ac.uk::bc866b01-a128-4ed0-9706-2122f8a264a4" providerId="AD" clId="Web-{69E8DF0B-D35D-5151-7761-E02BF6916711}" dt="2019-08-08T11:52:40.485" v="792"/>
          <ac:spMkLst>
            <pc:docMk/>
            <pc:sldMk cId="378278514" sldId="277"/>
            <ac:spMk id="3" creationId="{00000000-0000-0000-0000-000000000000}"/>
          </ac:spMkLst>
        </pc:spChg>
        <pc:spChg chg="add">
          <ac:chgData name="Foster, Kerry" userId="S::kfoster@cardinalnewman.ac.uk::bc866b01-a128-4ed0-9706-2122f8a264a4" providerId="AD" clId="Web-{69E8DF0B-D35D-5151-7761-E02BF6916711}" dt="2019-08-08T11:52:40.485" v="792"/>
          <ac:spMkLst>
            <pc:docMk/>
            <pc:sldMk cId="378278514" sldId="277"/>
            <ac:spMk id="11" creationId="{5434194B-EB56-4062-98C6-CB72F287E3F7}"/>
          </ac:spMkLst>
        </pc:spChg>
        <pc:spChg chg="add">
          <ac:chgData name="Foster, Kerry" userId="S::kfoster@cardinalnewman.ac.uk::bc866b01-a128-4ed0-9706-2122f8a264a4" providerId="AD" clId="Web-{69E8DF0B-D35D-5151-7761-E02BF6916711}" dt="2019-08-08T11:52:40.485" v="792"/>
          <ac:spMkLst>
            <pc:docMk/>
            <pc:sldMk cId="378278514" sldId="277"/>
            <ac:spMk id="15" creationId="{B817D9AD-5E85-4E85-AC3E-43E24FA91AA1}"/>
          </ac:spMkLst>
        </pc:spChg>
        <pc:spChg chg="add">
          <ac:chgData name="Foster, Kerry" userId="S::kfoster@cardinalnewman.ac.uk::bc866b01-a128-4ed0-9706-2122f8a264a4" providerId="AD" clId="Web-{69E8DF0B-D35D-5151-7761-E02BF6916711}" dt="2019-08-08T11:52:40.485" v="792"/>
          <ac:spMkLst>
            <pc:docMk/>
            <pc:sldMk cId="378278514" sldId="277"/>
            <ac:spMk id="17" creationId="{F0810290-E788-4DE3-B716-DBE58CC6A8EF}"/>
          </ac:spMkLst>
        </pc:spChg>
        <pc:picChg chg="ord">
          <ac:chgData name="Foster, Kerry" userId="S::kfoster@cardinalnewman.ac.uk::bc866b01-a128-4ed0-9706-2122f8a264a4" providerId="AD" clId="Web-{69E8DF0B-D35D-5151-7761-E02BF6916711}" dt="2019-08-08T11:52:40.485" v="792"/>
          <ac:picMkLst>
            <pc:docMk/>
            <pc:sldMk cId="378278514" sldId="277"/>
            <ac:picMk id="4" creationId="{00000000-0000-0000-0000-000000000000}"/>
          </ac:picMkLst>
        </pc:picChg>
        <pc:picChg chg="mod">
          <ac:chgData name="Foster, Kerry" userId="S::kfoster@cardinalnewman.ac.uk::bc866b01-a128-4ed0-9706-2122f8a264a4" providerId="AD" clId="Web-{69E8DF0B-D35D-5151-7761-E02BF6916711}" dt="2019-08-08T11:52:40.485" v="792"/>
          <ac:picMkLst>
            <pc:docMk/>
            <pc:sldMk cId="378278514" sldId="277"/>
            <ac:picMk id="5" creationId="{B2679A72-8A21-8440-86D3-7537A3BB6880}"/>
          </ac:picMkLst>
        </pc:picChg>
        <pc:picChg chg="add mod">
          <ac:chgData name="Foster, Kerry" userId="S::kfoster@cardinalnewman.ac.uk::bc866b01-a128-4ed0-9706-2122f8a264a4" providerId="AD" clId="Web-{69E8DF0B-D35D-5151-7761-E02BF6916711}" dt="2019-08-08T11:52:40.485" v="792"/>
          <ac:picMkLst>
            <pc:docMk/>
            <pc:sldMk cId="378278514" sldId="277"/>
            <ac:picMk id="6" creationId="{F36D68F8-089F-42CB-882E-57DEF34BB85A}"/>
          </ac:picMkLst>
        </pc:picChg>
        <pc:picChg chg="add">
          <ac:chgData name="Foster, Kerry" userId="S::kfoster@cardinalnewman.ac.uk::bc866b01-a128-4ed0-9706-2122f8a264a4" providerId="AD" clId="Web-{69E8DF0B-D35D-5151-7761-E02BF6916711}" dt="2019-08-08T11:52:40.485" v="792"/>
          <ac:picMkLst>
            <pc:docMk/>
            <pc:sldMk cId="378278514" sldId="277"/>
            <ac:picMk id="13" creationId="{B3746DB1-35A8-422F-9955-4F8E75DBB077}"/>
          </ac:picMkLst>
        </pc:picChg>
      </pc:sldChg>
      <pc:sldChg chg="addSp modSp">
        <pc:chgData name="Foster, Kerry" userId="S::kfoster@cardinalnewman.ac.uk::bc866b01-a128-4ed0-9706-2122f8a264a4" providerId="AD" clId="Web-{69E8DF0B-D35D-5151-7761-E02BF6916711}" dt="2019-08-08T11:54:00.657" v="801"/>
        <pc:sldMkLst>
          <pc:docMk/>
          <pc:sldMk cId="1529823009" sldId="280"/>
        </pc:sldMkLst>
        <pc:spChg chg="mod">
          <ac:chgData name="Foster, Kerry" userId="S::kfoster@cardinalnewman.ac.uk::bc866b01-a128-4ed0-9706-2122f8a264a4" providerId="AD" clId="Web-{69E8DF0B-D35D-5151-7761-E02BF6916711}" dt="2019-08-08T10:29:40.737" v="97" actId="20577"/>
          <ac:spMkLst>
            <pc:docMk/>
            <pc:sldMk cId="1529823009" sldId="280"/>
            <ac:spMk id="2" creationId="{00000000-0000-0000-0000-000000000000}"/>
          </ac:spMkLst>
        </pc:spChg>
        <pc:picChg chg="add">
          <ac:chgData name="Foster, Kerry" userId="S::kfoster@cardinalnewman.ac.uk::bc866b01-a128-4ed0-9706-2122f8a264a4" providerId="AD" clId="Web-{69E8DF0B-D35D-5151-7761-E02BF6916711}" dt="2019-08-08T11:54:00.657" v="801"/>
          <ac:picMkLst>
            <pc:docMk/>
            <pc:sldMk cId="1529823009" sldId="280"/>
            <ac:picMk id="4" creationId="{DF3679A9-25E6-46DC-81C0-CEC8860DFE83}"/>
          </ac:picMkLst>
        </pc:picChg>
      </pc:sldChg>
      <pc:sldChg chg="addSp modSp mod setBg">
        <pc:chgData name="Foster, Kerry" userId="S::kfoster@cardinalnewman.ac.uk::bc866b01-a128-4ed0-9706-2122f8a264a4" providerId="AD" clId="Web-{69E8DF0B-D35D-5151-7761-E02BF6916711}" dt="2019-08-08T11:56:39.375" v="812"/>
        <pc:sldMkLst>
          <pc:docMk/>
          <pc:sldMk cId="2233874175" sldId="285"/>
        </pc:sldMkLst>
        <pc:spChg chg="mod">
          <ac:chgData name="Foster, Kerry" userId="S::kfoster@cardinalnewman.ac.uk::bc866b01-a128-4ed0-9706-2122f8a264a4" providerId="AD" clId="Web-{69E8DF0B-D35D-5151-7761-E02BF6916711}" dt="2019-08-08T11:56:32.094" v="809" actId="1076"/>
          <ac:spMkLst>
            <pc:docMk/>
            <pc:sldMk cId="2233874175" sldId="285"/>
            <ac:spMk id="2" creationId="{5F81BB33-0A1B-5841-A9B6-BDB4A617E481}"/>
          </ac:spMkLst>
        </pc:spChg>
        <pc:spChg chg="mod ord">
          <ac:chgData name="Foster, Kerry" userId="S::kfoster@cardinalnewman.ac.uk::bc866b01-a128-4ed0-9706-2122f8a264a4" providerId="AD" clId="Web-{69E8DF0B-D35D-5151-7761-E02BF6916711}" dt="2019-08-08T11:56:39.375" v="812"/>
          <ac:spMkLst>
            <pc:docMk/>
            <pc:sldMk cId="2233874175" sldId="285"/>
            <ac:spMk id="3" creationId="{C7FED673-0EA6-EE4F-B714-D169E245BEF4}"/>
          </ac:spMkLst>
        </pc:spChg>
        <pc:spChg chg="add">
          <ac:chgData name="Foster, Kerry" userId="S::kfoster@cardinalnewman.ac.uk::bc866b01-a128-4ed0-9706-2122f8a264a4" providerId="AD" clId="Web-{69E8DF0B-D35D-5151-7761-E02BF6916711}" dt="2019-08-08T11:56:24.485" v="807"/>
          <ac:spMkLst>
            <pc:docMk/>
            <pc:sldMk cId="2233874175" sldId="285"/>
            <ac:spMk id="11" creationId="{7D8E67F2-F753-4E06-8229-4970A6725835}"/>
          </ac:spMkLst>
        </pc:spChg>
        <pc:spChg chg="add">
          <ac:chgData name="Foster, Kerry" userId="S::kfoster@cardinalnewman.ac.uk::bc866b01-a128-4ed0-9706-2122f8a264a4" providerId="AD" clId="Web-{69E8DF0B-D35D-5151-7761-E02BF6916711}" dt="2019-08-08T11:56:24.485" v="807"/>
          <ac:spMkLst>
            <pc:docMk/>
            <pc:sldMk cId="2233874175" sldId="285"/>
            <ac:spMk id="15" creationId="{007B8288-68CC-4847-8419-CF535B6B7EEA}"/>
          </ac:spMkLst>
        </pc:spChg>
        <pc:spChg chg="add">
          <ac:chgData name="Foster, Kerry" userId="S::kfoster@cardinalnewman.ac.uk::bc866b01-a128-4ed0-9706-2122f8a264a4" providerId="AD" clId="Web-{69E8DF0B-D35D-5151-7761-E02BF6916711}" dt="2019-08-08T11:56:24.485" v="807"/>
          <ac:spMkLst>
            <pc:docMk/>
            <pc:sldMk cId="2233874175" sldId="285"/>
            <ac:spMk id="17" creationId="{32BA8EA8-C1B6-4309-B674-F9F399B96288}"/>
          </ac:spMkLst>
        </pc:spChg>
        <pc:picChg chg="mod ord">
          <ac:chgData name="Foster, Kerry" userId="S::kfoster@cardinalnewman.ac.uk::bc866b01-a128-4ed0-9706-2122f8a264a4" providerId="AD" clId="Web-{69E8DF0B-D35D-5151-7761-E02BF6916711}" dt="2019-08-08T11:56:24.485" v="807"/>
          <ac:picMkLst>
            <pc:docMk/>
            <pc:sldMk cId="2233874175" sldId="285"/>
            <ac:picMk id="4" creationId="{FBA83C04-6C44-B14A-9DFF-2B7B381B08D4}"/>
          </ac:picMkLst>
        </pc:picChg>
        <pc:picChg chg="add mod">
          <ac:chgData name="Foster, Kerry" userId="S::kfoster@cardinalnewman.ac.uk::bc866b01-a128-4ed0-9706-2122f8a264a4" providerId="AD" clId="Web-{69E8DF0B-D35D-5151-7761-E02BF6916711}" dt="2019-08-08T11:56:24.485" v="807"/>
          <ac:picMkLst>
            <pc:docMk/>
            <pc:sldMk cId="2233874175" sldId="285"/>
            <ac:picMk id="6" creationId="{B43B7F42-07AD-4DFD-85AA-AF1054D0820C}"/>
          </ac:picMkLst>
        </pc:picChg>
        <pc:picChg chg="add">
          <ac:chgData name="Foster, Kerry" userId="S::kfoster@cardinalnewman.ac.uk::bc866b01-a128-4ed0-9706-2122f8a264a4" providerId="AD" clId="Web-{69E8DF0B-D35D-5151-7761-E02BF6916711}" dt="2019-08-08T11:56:24.485" v="807"/>
          <ac:picMkLst>
            <pc:docMk/>
            <pc:sldMk cId="2233874175" sldId="285"/>
            <ac:picMk id="13" creationId="{2EE1BDFD-564B-44A4-841A-50D6A8E75CB4}"/>
          </ac:picMkLst>
        </pc:picChg>
      </pc:sldChg>
      <pc:sldChg chg="addSp delSp modSp">
        <pc:chgData name="Foster, Kerry" userId="S::kfoster@cardinalnewman.ac.uk::bc866b01-a128-4ed0-9706-2122f8a264a4" providerId="AD" clId="Web-{69E8DF0B-D35D-5151-7761-E02BF6916711}" dt="2019-08-08T11:39:47.567" v="601" actId="1076"/>
        <pc:sldMkLst>
          <pc:docMk/>
          <pc:sldMk cId="3156997844" sldId="287"/>
        </pc:sldMkLst>
        <pc:spChg chg="mod">
          <ac:chgData name="Foster, Kerry" userId="S::kfoster@cardinalnewman.ac.uk::bc866b01-a128-4ed0-9706-2122f8a264a4" providerId="AD" clId="Web-{69E8DF0B-D35D-5151-7761-E02BF6916711}" dt="2019-08-08T11:35:17.205" v="523" actId="1076"/>
          <ac:spMkLst>
            <pc:docMk/>
            <pc:sldMk cId="3156997844" sldId="287"/>
            <ac:spMk id="2" creationId="{9502207D-49CC-5E42-BB59-D26915DCCF6D}"/>
          </ac:spMkLst>
        </pc:spChg>
        <pc:spChg chg="mod">
          <ac:chgData name="Foster, Kerry" userId="S::kfoster@cardinalnewman.ac.uk::bc866b01-a128-4ed0-9706-2122f8a264a4" providerId="AD" clId="Web-{69E8DF0B-D35D-5151-7761-E02BF6916711}" dt="2019-08-08T11:36:52.865" v="547" actId="20577"/>
          <ac:spMkLst>
            <pc:docMk/>
            <pc:sldMk cId="3156997844" sldId="287"/>
            <ac:spMk id="6" creationId="{CC390B30-F7D1-7D4C-9D0E-1C94544FA15C}"/>
          </ac:spMkLst>
        </pc:spChg>
        <pc:spChg chg="mod">
          <ac:chgData name="Foster, Kerry" userId="S::kfoster@cardinalnewman.ac.uk::bc866b01-a128-4ed0-9706-2122f8a264a4" providerId="AD" clId="Web-{69E8DF0B-D35D-5151-7761-E02BF6916711}" dt="2019-08-08T11:36:59.677" v="557" actId="20577"/>
          <ac:spMkLst>
            <pc:docMk/>
            <pc:sldMk cId="3156997844" sldId="287"/>
            <ac:spMk id="7" creationId="{2B344D96-EA8D-BF44-808A-13BF14079080}"/>
          </ac:spMkLst>
        </pc:spChg>
        <pc:spChg chg="mod">
          <ac:chgData name="Foster, Kerry" userId="S::kfoster@cardinalnewman.ac.uk::bc866b01-a128-4ed0-9706-2122f8a264a4" providerId="AD" clId="Web-{69E8DF0B-D35D-5151-7761-E02BF6916711}" dt="2019-08-08T11:38:28.583" v="582" actId="1076"/>
          <ac:spMkLst>
            <pc:docMk/>
            <pc:sldMk cId="3156997844" sldId="287"/>
            <ac:spMk id="8" creationId="{4CB9B9FB-0C03-2E42-A49C-C6EA17BD7A96}"/>
          </ac:spMkLst>
        </pc:spChg>
        <pc:spChg chg="mod">
          <ac:chgData name="Foster, Kerry" userId="S::kfoster@cardinalnewman.ac.uk::bc866b01-a128-4ed0-9706-2122f8a264a4" providerId="AD" clId="Web-{69E8DF0B-D35D-5151-7761-E02BF6916711}" dt="2019-08-08T11:38:55.270" v="590" actId="20577"/>
          <ac:spMkLst>
            <pc:docMk/>
            <pc:sldMk cId="3156997844" sldId="287"/>
            <ac:spMk id="9" creationId="{3C6D60C4-B028-5945-80FE-17E7D123AEC9}"/>
          </ac:spMkLst>
        </pc:spChg>
        <pc:spChg chg="mod">
          <ac:chgData name="Foster, Kerry" userId="S::kfoster@cardinalnewman.ac.uk::bc866b01-a128-4ed0-9706-2122f8a264a4" providerId="AD" clId="Web-{69E8DF0B-D35D-5151-7761-E02BF6916711}" dt="2019-08-08T11:38:51.973" v="587" actId="20577"/>
          <ac:spMkLst>
            <pc:docMk/>
            <pc:sldMk cId="3156997844" sldId="287"/>
            <ac:spMk id="10" creationId="{CC7C1726-8D0A-724F-8240-7B2B38CCEC64}"/>
          </ac:spMkLst>
        </pc:spChg>
        <pc:spChg chg="add mod">
          <ac:chgData name="Foster, Kerry" userId="S::kfoster@cardinalnewman.ac.uk::bc866b01-a128-4ed0-9706-2122f8a264a4" providerId="AD" clId="Web-{69E8DF0B-D35D-5151-7761-E02BF6916711}" dt="2019-08-08T11:36:27.925" v="537"/>
          <ac:spMkLst>
            <pc:docMk/>
            <pc:sldMk cId="3156997844" sldId="287"/>
            <ac:spMk id="278" creationId="{F57C4A5A-5095-4F92-A2C9-04B1787EC97D}"/>
          </ac:spMkLst>
        </pc:spChg>
        <pc:spChg chg="add mod">
          <ac:chgData name="Foster, Kerry" userId="S::kfoster@cardinalnewman.ac.uk::bc866b01-a128-4ed0-9706-2122f8a264a4" providerId="AD" clId="Web-{69E8DF0B-D35D-5151-7761-E02BF6916711}" dt="2019-08-08T11:38:09.677" v="576"/>
          <ac:spMkLst>
            <pc:docMk/>
            <pc:sldMk cId="3156997844" sldId="287"/>
            <ac:spMk id="279" creationId="{0075C9BB-4FC3-4582-9F11-3A9647683E6C}"/>
          </ac:spMkLst>
        </pc:spChg>
        <pc:spChg chg="add mod">
          <ac:chgData name="Foster, Kerry" userId="S::kfoster@cardinalnewman.ac.uk::bc866b01-a128-4ed0-9706-2122f8a264a4" providerId="AD" clId="Web-{69E8DF0B-D35D-5151-7761-E02BF6916711}" dt="2019-08-08T11:39:42.051" v="599" actId="688"/>
          <ac:spMkLst>
            <pc:docMk/>
            <pc:sldMk cId="3156997844" sldId="287"/>
            <ac:spMk id="280" creationId="{68E887BA-9D73-4194-948E-7DB8CB31EB1C}"/>
          </ac:spMkLst>
        </pc:spChg>
        <pc:spChg chg="add mod">
          <ac:chgData name="Foster, Kerry" userId="S::kfoster@cardinalnewman.ac.uk::bc866b01-a128-4ed0-9706-2122f8a264a4" providerId="AD" clId="Web-{69E8DF0B-D35D-5151-7761-E02BF6916711}" dt="2019-08-08T11:39:26.755" v="597" actId="1076"/>
          <ac:spMkLst>
            <pc:docMk/>
            <pc:sldMk cId="3156997844" sldId="287"/>
            <ac:spMk id="281" creationId="{2481E8A3-8ADE-416E-8EC8-D522C3E1EF82}"/>
          </ac:spMkLst>
        </pc:spChg>
        <pc:spChg chg="add mod">
          <ac:chgData name="Foster, Kerry" userId="S::kfoster@cardinalnewman.ac.uk::bc866b01-a128-4ed0-9706-2122f8a264a4" providerId="AD" clId="Web-{69E8DF0B-D35D-5151-7761-E02BF6916711}" dt="2019-08-08T11:39:47.567" v="601" actId="1076"/>
          <ac:spMkLst>
            <pc:docMk/>
            <pc:sldMk cId="3156997844" sldId="287"/>
            <ac:spMk id="282" creationId="{22E6A0D3-F660-4813-B186-1CBFE7B3C4F0}"/>
          </ac:spMkLst>
        </pc:spChg>
        <pc:graphicFrameChg chg="add del mod modGraphic">
          <ac:chgData name="Foster, Kerry" userId="S::kfoster@cardinalnewman.ac.uk::bc866b01-a128-4ed0-9706-2122f8a264a4" providerId="AD" clId="Web-{69E8DF0B-D35D-5151-7761-E02BF6916711}" dt="2019-08-08T11:34:13.409" v="511"/>
          <ac:graphicFrameMkLst>
            <pc:docMk/>
            <pc:sldMk cId="3156997844" sldId="287"/>
            <ac:graphicFrameMk id="3" creationId="{37AC1CC6-1466-4C0C-9DCE-090CD738DDD8}"/>
          </ac:graphicFrameMkLst>
        </pc:graphicFrameChg>
        <pc:graphicFrameChg chg="add del mod modGraphic">
          <ac:chgData name="Foster, Kerry" userId="S::kfoster@cardinalnewman.ac.uk::bc866b01-a128-4ed0-9706-2122f8a264a4" providerId="AD" clId="Web-{69E8DF0B-D35D-5151-7761-E02BF6916711}" dt="2019-08-08T11:35:09.018" v="522"/>
          <ac:graphicFrameMkLst>
            <pc:docMk/>
            <pc:sldMk cId="3156997844" sldId="287"/>
            <ac:graphicFrameMk id="174" creationId="{85996620-78F3-42EA-8691-4D469BD1AFDB}"/>
          </ac:graphicFrameMkLst>
        </pc:graphicFrameChg>
        <pc:cxnChg chg="add del mod">
          <ac:chgData name="Foster, Kerry" userId="S::kfoster@cardinalnewman.ac.uk::bc866b01-a128-4ed0-9706-2122f8a264a4" providerId="AD" clId="Web-{69E8DF0B-D35D-5151-7761-E02BF6916711}" dt="2019-08-08T11:36:11.408" v="533"/>
          <ac:cxnSpMkLst>
            <pc:docMk/>
            <pc:sldMk cId="3156997844" sldId="287"/>
            <ac:cxnSpMk id="277" creationId="{9362FE6D-F4B0-45E7-9089-5A06B6A3FD2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33E13-9C1B-4BF3-84A8-95AAB422513A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1535-D870-4BC8-A0D7-88E53017A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2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BCB38-A674-4062-B1D1-10708F43F4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6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BCB38-A674-4062-B1D1-10708F43F4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07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BCB38-A674-4062-B1D1-10708F43F4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1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8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0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9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9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54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0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5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2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01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94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5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5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7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A670-4590-4B87-9B82-6679774149C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3F7A-33AF-4EF8-A2BE-15417FB7E1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78692" y="5851448"/>
            <a:ext cx="1201016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435173-5D03-4C73-BC41-22EDEF667FAB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24B3DB-ECE2-4BE4-8020-3EA6120C386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4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1UvhAymiLi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3900" y="2009708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en-GB" sz="1800" dirty="0">
                <a:solidFill>
                  <a:srgbClr val="000000"/>
                </a:solidFill>
              </a:rPr>
              <a:t>T level</a:t>
            </a:r>
          </a:p>
          <a:p>
            <a:pPr algn="r"/>
            <a:r>
              <a:rPr lang="en-GB" sz="1800" dirty="0">
                <a:solidFill>
                  <a:srgbClr val="000000"/>
                </a:solidFill>
              </a:rPr>
              <a:t>Delivery in 2020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523" y="3429000"/>
            <a:ext cx="5946579" cy="1514185"/>
          </a:xfrm>
        </p:spPr>
        <p:txBody>
          <a:bodyPr anchor="t">
            <a:normAutofit fontScale="90000"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Childcare and Education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>
                <a:solidFill>
                  <a:srgbClr val="000000"/>
                </a:solidFill>
              </a:rPr>
              <a:t>and 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/>
              <a:t>Digital: Digital Production, Design and Development</a:t>
            </a:r>
            <a:r>
              <a:rPr lang="en-GB" sz="4000" dirty="0">
                <a:solidFill>
                  <a:srgbClr val="000000"/>
                </a:solidFill>
              </a:rPr>
              <a:t> 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2679A72-8A21-8440-86D3-7537A3BB6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/>
          <a:stretch/>
        </p:blipFill>
        <p:spPr>
          <a:xfrm>
            <a:off x="323337" y="2038125"/>
            <a:ext cx="2389042" cy="221066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36D68F8-089F-42CB-882E-57DEF34B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95" y="976276"/>
            <a:ext cx="2754249" cy="571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8692" y="5851448"/>
            <a:ext cx="1201016" cy="810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37" y="4574656"/>
            <a:ext cx="2544202" cy="21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C108-AF44-47BE-A79E-4426120C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T-Level Placements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C6A00-A3CB-4CA4-9C14-82512BBA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5778"/>
            <a:ext cx="701699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2800" dirty="0"/>
              <a:t>Need to complete at least 315 hours (approx. 45 days)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This will be monitored and students must complete in full in order to successfully complete the T-Level qualification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Students will be visited 3 times during their placement.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2 days weekly off timetable for placements</a:t>
            </a:r>
          </a:p>
          <a:p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8F43202-3A03-462A-975C-F20D6219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729130"/>
            <a:ext cx="1238052" cy="8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9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8FA2-446A-42D7-98E8-A0D22109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Preparation for Industrial Placement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7FA5-CDD1-49C6-A555-A285EF5F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3963"/>
            <a:ext cx="6858000" cy="4353285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Bespoke programme delivered alongside curriculum in Y12.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It can be modified to suit length of delivery available per department – i.e. Fast Track PFIP (6 weeks)/ Induction Days.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Aim to prepare the student for the task of undertaking Placement.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To assist students to appreciate the working environment and enhance their ability to perform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To enable the student to reflect on and learn from experience.</a:t>
            </a:r>
          </a:p>
          <a:p>
            <a:endParaRPr lang="en-GB" dirty="0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B7C00EB6-351B-4AAD-9FDA-7BAFA2FAB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0734" y="2023963"/>
            <a:ext cx="3135109" cy="3135109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83B84E1-219E-4B61-928B-C48822BC4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729130"/>
            <a:ext cx="1238052" cy="8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199E-99CD-4F06-B86E-BF266C8D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Induction Programme – </a:t>
            </a:r>
            <a:br>
              <a:rPr lang="en-GB" sz="4400" dirty="0"/>
            </a:br>
            <a:r>
              <a:rPr lang="en-GB" sz="4400" dirty="0"/>
              <a:t>Preparation for Placement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02BD7A-1698-422D-8164-37B8DB5966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7280" y="2124761"/>
          <a:ext cx="4378169" cy="295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647">
                  <a:extLst>
                    <a:ext uri="{9D8B030D-6E8A-4147-A177-3AD203B41FA5}">
                      <a16:colId xmlns:a16="http://schemas.microsoft.com/office/drawing/2014/main" val="2604608943"/>
                    </a:ext>
                  </a:extLst>
                </a:gridCol>
                <a:gridCol w="3507522">
                  <a:extLst>
                    <a:ext uri="{9D8B030D-6E8A-4147-A177-3AD203B41FA5}">
                      <a16:colId xmlns:a16="http://schemas.microsoft.com/office/drawing/2014/main" val="1842048420"/>
                    </a:ext>
                  </a:extLst>
                </a:gridCol>
              </a:tblGrid>
              <a:tr h="47688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28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Week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Topic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83999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Introduction to Placement 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5013943"/>
                  </a:ext>
                </a:extLst>
              </a:tr>
              <a:tr h="50863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Target Setting / Time Management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096422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Career Planning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544454"/>
                  </a:ext>
                </a:extLst>
              </a:tr>
              <a:tr h="47205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Creating CVs/ Cover Letters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6999742"/>
                  </a:ext>
                </a:extLst>
              </a:tr>
              <a:tr h="47688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80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Safeguarding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6958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759D5A-4949-4199-9670-B6F0449372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38759" y="2130523"/>
          <a:ext cx="4416921" cy="3004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352">
                  <a:extLst>
                    <a:ext uri="{9D8B030D-6E8A-4147-A177-3AD203B41FA5}">
                      <a16:colId xmlns:a16="http://schemas.microsoft.com/office/drawing/2014/main" val="86692469"/>
                    </a:ext>
                  </a:extLst>
                </a:gridCol>
                <a:gridCol w="3538569">
                  <a:extLst>
                    <a:ext uri="{9D8B030D-6E8A-4147-A177-3AD203B41FA5}">
                      <a16:colId xmlns:a16="http://schemas.microsoft.com/office/drawing/2014/main" val="286459715"/>
                    </a:ext>
                  </a:extLst>
                </a:gridCol>
              </a:tblGrid>
              <a:tr h="5037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Week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Topic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50863"/>
                  </a:ext>
                </a:extLst>
              </a:tr>
              <a:tr h="5037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Entering the Workplace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8581148"/>
                  </a:ext>
                </a:extLst>
              </a:tr>
              <a:tr h="48295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Reflection Week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851419"/>
                  </a:ext>
                </a:extLst>
              </a:tr>
              <a:tr h="50371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Social Networking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840805"/>
                  </a:ext>
                </a:extLst>
              </a:tr>
              <a:tr h="48295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Ready for Placement?</a:t>
                      </a:r>
                      <a:endParaRPr lang="en-GB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61071"/>
                  </a:ext>
                </a:extLst>
              </a:tr>
              <a:tr h="48295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</a:t>
                      </a:r>
                      <a:endParaRPr lang="en-GB" sz="2800" dirty="0">
                        <a:effectLst/>
                        <a:latin typeface="+mn-lt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10</a:t>
                      </a:r>
                      <a:endParaRPr lang="en-GB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endParaRPr lang="en-GB" sz="1800" b="0" dirty="0">
                        <a:effectLst/>
                        <a:highlight>
                          <a:srgbClr val="FFFF00"/>
                        </a:highlight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Expectations of placement recap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85748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03B3D84-7F31-4EAF-9696-9FF2451A8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363" y="1901493"/>
            <a:ext cx="110644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1DB39C16-7224-4784-8258-35EB093E3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729130"/>
            <a:ext cx="1238052" cy="8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8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0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DED31-FF0C-45CD-8754-1042A299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GB" dirty="0"/>
              <a:t>Industrial Placement Agreement</a:t>
            </a:r>
          </a:p>
        </p:txBody>
      </p: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BA78F-FCFF-4EDC-B2AF-7764AB5E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Sets foundations regarding expectations for both student and employer.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Details outcomes for example technical requirement as well as outcomes related to exposure in a real working environment.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cs typeface="Calibri"/>
              </a:rPr>
              <a:t>Agreed and signed by all parties.</a:t>
            </a:r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29765C2F-E3D0-4261-9A4A-F97B2C609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26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6638892E-C2A5-4DB9-B4D3-22B4DA4B36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20993-C9CF-4CA5-BBA1-04534BBD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632719"/>
            <a:ext cx="3847307" cy="523165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EE82407-70C1-4C7A-831D-24E9FF8E8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729130"/>
            <a:ext cx="1238052" cy="8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06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D4330E-87EE-4F0E-B7AE-6DAE4676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250" y="203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Progression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A3BB0-A1E9-49E9-9439-C5050E51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606" y="5621419"/>
            <a:ext cx="4805691" cy="838831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T Level completion will enable learner to progress </a:t>
            </a:r>
            <a:r>
              <a:rPr lang="en-US" sz="2000">
                <a:solidFill>
                  <a:srgbClr val="000000"/>
                </a:solidFill>
                <a:cs typeface="Calibri"/>
              </a:rPr>
              <a:t>into: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cs typeface="Calibri"/>
              </a:rPr>
              <a:t>Skilled employment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cs typeface="Calibri"/>
              </a:rPr>
              <a:t>Higher level apprenticeships at Level 4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cs typeface="Calibri"/>
              </a:rPr>
              <a:t>Further study at Level 4 /5 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cs typeface="Calibri"/>
              </a:rPr>
              <a:t>HE courses – undergraduate degrees. Universities will recognise the value of T </a:t>
            </a:r>
            <a:r>
              <a:rPr lang="en-US" sz="2000">
                <a:solidFill>
                  <a:srgbClr val="000000"/>
                </a:solidFill>
                <a:cs typeface="Calibri"/>
              </a:rPr>
              <a:t>levels and Ucas have now awarded UCAS tarrif points.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45ED39-1624-4476-B760-E854FD661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3" t="9041" r="11878" b="4384"/>
          <a:stretch/>
        </p:blipFill>
        <p:spPr>
          <a:xfrm>
            <a:off x="-48125" y="1287252"/>
            <a:ext cx="7287857" cy="474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F5B7-9F57-4C67-9F72-7E8AB9575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046" y="379301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>
                <a:cs typeface="Calibri Light"/>
              </a:rPr>
              <a:t>Progression to HE –Ucas tarrif points</a:t>
            </a: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9195DF-F4A4-4BBD-A78E-EF0DE69363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167494"/>
              </p:ext>
            </p:extLst>
          </p:nvPr>
        </p:nvGraphicFramePr>
        <p:xfrm>
          <a:off x="1305628" y="2385390"/>
          <a:ext cx="9099031" cy="327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594">
                  <a:extLst>
                    <a:ext uri="{9D8B030D-6E8A-4147-A177-3AD203B41FA5}">
                      <a16:colId xmlns:a16="http://schemas.microsoft.com/office/drawing/2014/main" val="2627310076"/>
                    </a:ext>
                  </a:extLst>
                </a:gridCol>
                <a:gridCol w="5552437">
                  <a:extLst>
                    <a:ext uri="{9D8B030D-6E8A-4147-A177-3AD203B41FA5}">
                      <a16:colId xmlns:a16="http://schemas.microsoft.com/office/drawing/2014/main" val="3136465797"/>
                    </a:ext>
                  </a:extLst>
                </a:gridCol>
              </a:tblGrid>
              <a:tr h="545669"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>
                          <a:effectLst/>
                        </a:rPr>
                        <a:t>UCAS Tariff points</a:t>
                      </a:r>
                    </a:p>
                  </a:txBody>
                  <a:tcPr marL="17407" marR="17407" marT="17407" marB="17407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300">
                          <a:effectLst/>
                        </a:rPr>
                        <a:t>T Level overall grade</a:t>
                      </a:r>
                    </a:p>
                  </a:txBody>
                  <a:tcPr marL="17407" marR="17407" marT="17407" marB="17407"/>
                </a:tc>
                <a:extLst>
                  <a:ext uri="{0D108BD9-81ED-4DB2-BD59-A6C34878D82A}">
                    <a16:rowId xmlns:a16="http://schemas.microsoft.com/office/drawing/2014/main" val="2064676576"/>
                  </a:ext>
                </a:extLst>
              </a:tr>
              <a:tr h="545669"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168</a:t>
                      </a:r>
                    </a:p>
                  </a:txBody>
                  <a:tcPr marL="17407" marR="17407" marT="17407" marB="174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Distinction*</a:t>
                      </a:r>
                    </a:p>
                  </a:txBody>
                  <a:tcPr marL="17407" marR="17407" marT="17407" marB="17407" anchor="ctr"/>
                </a:tc>
                <a:extLst>
                  <a:ext uri="{0D108BD9-81ED-4DB2-BD59-A6C34878D82A}">
                    <a16:rowId xmlns:a16="http://schemas.microsoft.com/office/drawing/2014/main" val="437543965"/>
                  </a:ext>
                </a:extLst>
              </a:tr>
              <a:tr h="545669"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144</a:t>
                      </a:r>
                    </a:p>
                  </a:txBody>
                  <a:tcPr marL="17407" marR="17407" marT="17407" marB="174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Distinction</a:t>
                      </a:r>
                    </a:p>
                  </a:txBody>
                  <a:tcPr marL="17407" marR="17407" marT="17407" marB="17407" anchor="ctr"/>
                </a:tc>
                <a:extLst>
                  <a:ext uri="{0D108BD9-81ED-4DB2-BD59-A6C34878D82A}">
                    <a16:rowId xmlns:a16="http://schemas.microsoft.com/office/drawing/2014/main" val="820887006"/>
                  </a:ext>
                </a:extLst>
              </a:tr>
              <a:tr h="545669"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120</a:t>
                      </a:r>
                    </a:p>
                  </a:txBody>
                  <a:tcPr marL="17407" marR="17407" marT="17407" marB="174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Merit</a:t>
                      </a:r>
                    </a:p>
                  </a:txBody>
                  <a:tcPr marL="17407" marR="17407" marT="17407" marB="17407" anchor="ctr"/>
                </a:tc>
                <a:extLst>
                  <a:ext uri="{0D108BD9-81ED-4DB2-BD59-A6C34878D82A}">
                    <a16:rowId xmlns:a16="http://schemas.microsoft.com/office/drawing/2014/main" val="197687781"/>
                  </a:ext>
                </a:extLst>
              </a:tr>
              <a:tr h="545669"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96</a:t>
                      </a:r>
                    </a:p>
                  </a:txBody>
                  <a:tcPr marL="17407" marR="17407" marT="17407" marB="174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Pass (C or above on the core)</a:t>
                      </a:r>
                    </a:p>
                  </a:txBody>
                  <a:tcPr marL="17407" marR="17407" marT="17407" marB="17407" anchor="ctr"/>
                </a:tc>
                <a:extLst>
                  <a:ext uri="{0D108BD9-81ED-4DB2-BD59-A6C34878D82A}">
                    <a16:rowId xmlns:a16="http://schemas.microsoft.com/office/drawing/2014/main" val="3879391709"/>
                  </a:ext>
                </a:extLst>
              </a:tr>
              <a:tr h="545669"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72</a:t>
                      </a:r>
                    </a:p>
                  </a:txBody>
                  <a:tcPr marL="17407" marR="17407" marT="17407" marB="174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3300">
                          <a:effectLst/>
                        </a:rPr>
                        <a:t>Pass (D or E on the core)</a:t>
                      </a:r>
                    </a:p>
                  </a:txBody>
                  <a:tcPr marL="17407" marR="17407" marT="17407" marB="17407" anchor="ctr"/>
                </a:tc>
                <a:extLst>
                  <a:ext uri="{0D108BD9-81ED-4DB2-BD59-A6C34878D82A}">
                    <a16:rowId xmlns:a16="http://schemas.microsoft.com/office/drawing/2014/main" val="2122210639"/>
                  </a:ext>
                </a:extLst>
              </a:tr>
            </a:tbl>
          </a:graphicData>
        </a:graphic>
      </p:graphicFrame>
      <p:pic>
        <p:nvPicPr>
          <p:cNvPr id="6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754BC68A-6EA5-455E-B88B-82DD7D30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558" y="5819274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7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Our Selection Process for T levels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Letter of Application</a:t>
            </a:r>
          </a:p>
          <a:p>
            <a:endParaRPr lang="en-GB"/>
          </a:p>
          <a:p>
            <a:r>
              <a:rPr lang="en-GB"/>
              <a:t>Selection Day in the summer term consisting of Group Activity &amp; 1:1 interviews</a:t>
            </a:r>
          </a:p>
          <a:p>
            <a:endParaRPr lang="en-GB"/>
          </a:p>
          <a:p>
            <a:r>
              <a:rPr lang="en-GB"/>
              <a:t>Successful students will be matched with placements</a:t>
            </a:r>
          </a:p>
          <a:p>
            <a:endParaRPr lang="en-GB"/>
          </a:p>
          <a:p>
            <a:r>
              <a:rPr lang="en-GB"/>
              <a:t>Opportunity for placement provider to meet with student prior to start of placement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BD7D6-CDC5-5843-9F00-8C69DB18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266" y="2629865"/>
            <a:ext cx="3850560" cy="2455098"/>
          </a:xfrm>
          <a:prstGeom prst="rect">
            <a:avLst/>
          </a:prstGeom>
        </p:spPr>
      </p:pic>
      <p:pic>
        <p:nvPicPr>
          <p:cNvPr id="4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F3679A9-25E6-46DC-81C0-CEC8860DF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243" y="6070934"/>
            <a:ext cx="1981200" cy="4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2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3900" y="2009708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en-GB" sz="1800" dirty="0">
                <a:solidFill>
                  <a:srgbClr val="000000"/>
                </a:solidFill>
              </a:rPr>
              <a:t>T level</a:t>
            </a:r>
          </a:p>
          <a:p>
            <a:pPr algn="r"/>
            <a:r>
              <a:rPr lang="en-GB" sz="1800" dirty="0">
                <a:solidFill>
                  <a:srgbClr val="000000"/>
                </a:solidFill>
              </a:rPr>
              <a:t>Delivery in 2020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523" y="3429000"/>
            <a:ext cx="5946579" cy="1514185"/>
          </a:xfrm>
        </p:spPr>
        <p:txBody>
          <a:bodyPr anchor="t">
            <a:normAutofit fontScale="90000"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Childcare and Education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>
                <a:solidFill>
                  <a:srgbClr val="000000"/>
                </a:solidFill>
              </a:rPr>
              <a:t>and </a:t>
            </a:r>
            <a:br>
              <a:rPr lang="en-GB" sz="4000" dirty="0">
                <a:solidFill>
                  <a:srgbClr val="000000"/>
                </a:solidFill>
              </a:rPr>
            </a:br>
            <a:r>
              <a:rPr lang="en-GB" sz="4000" dirty="0"/>
              <a:t>Digital: Digital Production, Design and Development</a:t>
            </a:r>
            <a:r>
              <a:rPr lang="en-GB" sz="4000" dirty="0">
                <a:solidFill>
                  <a:srgbClr val="000000"/>
                </a:solidFill>
              </a:rPr>
              <a:t> 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2679A72-8A21-8440-86D3-7537A3BB6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/>
          <a:stretch/>
        </p:blipFill>
        <p:spPr>
          <a:xfrm>
            <a:off x="323337" y="2038125"/>
            <a:ext cx="2389042" cy="221066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36D68F8-089F-42CB-882E-57DEF34B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95" y="976276"/>
            <a:ext cx="2754249" cy="571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8692" y="5851448"/>
            <a:ext cx="1201016" cy="810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37" y="4574656"/>
            <a:ext cx="2544202" cy="21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81BB33-0A1B-5841-A9B6-BDB4A617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105" y="254850"/>
            <a:ext cx="4977976" cy="1455996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000000"/>
                </a:solidFill>
              </a:rPr>
              <a:t>What is a T level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43B7F42-07AD-4DFD-85AA-AF1054D0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6" y="630989"/>
            <a:ext cx="2532690" cy="525532"/>
          </a:xfrm>
          <a:prstGeom prst="rect">
            <a:avLst/>
          </a:prstGeom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hlinkClick r:id="rId4"/>
            <a:extLst>
              <a:ext uri="{FF2B5EF4-FFF2-40B4-BE49-F238E27FC236}">
                <a16:creationId xmlns:a16="http://schemas.microsoft.com/office/drawing/2014/main" id="{FBA83C04-6C44-B14A-9DFF-2B7B381B0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56655"/>
            <a:ext cx="3759105" cy="19077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D673-0EA6-EE4F-B714-D169E245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12" y="1352209"/>
            <a:ext cx="6782313" cy="5296972"/>
          </a:xfrm>
        </p:spPr>
        <p:txBody>
          <a:bodyPr anchor="ctr">
            <a:norm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</a:rPr>
              <a:t>T Levels signify a big change in technical education</a:t>
            </a:r>
            <a:r>
              <a:rPr lang="en-GB" sz="2000" dirty="0">
                <a:solidFill>
                  <a:srgbClr val="000000"/>
                </a:solidFill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</a:rPr>
              <a:t>They will become one of the main choices for students post-16, alongside A levels and apprenticeships.</a:t>
            </a:r>
            <a:r>
              <a:rPr lang="en-GB" sz="2000" dirty="0">
                <a:solidFill>
                  <a:srgbClr val="000000"/>
                </a:solidFill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r>
              <a:rPr lang="en-GB" sz="2000" b="0" i="0" dirty="0">
                <a:solidFill>
                  <a:srgbClr val="000000"/>
                </a:solidFill>
                <a:effectLst/>
              </a:rPr>
              <a:t>Equivalent to 3 A levels, the 2-year courses have been developed in collaboration with employers and businesses to ensure the content prepares learners for the world of work and meets industry needs.</a:t>
            </a:r>
            <a:endParaRPr lang="en-GB" sz="2000" b="0" i="0" dirty="0">
              <a:solidFill>
                <a:srgbClr val="000000"/>
              </a:solidFill>
              <a:effectLst/>
              <a:cs typeface="Calibri"/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The </a:t>
            </a:r>
            <a:r>
              <a:rPr lang="en-GB" sz="2000" b="1" dirty="0">
                <a:solidFill>
                  <a:srgbClr val="000000"/>
                </a:solidFill>
              </a:rPr>
              <a:t>Education and Childcare </a:t>
            </a:r>
            <a:r>
              <a:rPr lang="en-GB" sz="2000" dirty="0">
                <a:solidFill>
                  <a:srgbClr val="000000"/>
                </a:solidFill>
              </a:rPr>
              <a:t>strand seeks to also provide a licence to practice (to be included in staff numbers) within early years settings</a:t>
            </a:r>
            <a:endParaRPr lang="en-GB" sz="2000" dirty="0">
              <a:solidFill>
                <a:srgbClr val="000000"/>
              </a:solidFill>
              <a:cs typeface="Calibri"/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The awarding organisation is </a:t>
            </a:r>
            <a:r>
              <a:rPr lang="en-GB" sz="2000" i="1" dirty="0">
                <a:solidFill>
                  <a:srgbClr val="000000"/>
                </a:solidFill>
              </a:rPr>
              <a:t>NCFE CACHE</a:t>
            </a: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The </a:t>
            </a:r>
            <a:r>
              <a:rPr lang="en-GB" sz="2000" b="1" dirty="0">
                <a:solidFill>
                  <a:srgbClr val="000000"/>
                </a:solidFill>
              </a:rPr>
              <a:t>Digital</a:t>
            </a:r>
            <a:r>
              <a:rPr lang="en-GB" sz="2000" dirty="0">
                <a:solidFill>
                  <a:srgbClr val="000000"/>
                </a:solidFill>
              </a:rPr>
              <a:t> strand supports learners to be competent </a:t>
            </a:r>
            <a:r>
              <a:rPr lang="en-GB" sz="2000" dirty="0" smtClean="0">
                <a:solidFill>
                  <a:srgbClr val="000000"/>
                </a:solidFill>
              </a:rPr>
              <a:t>professionals </a:t>
            </a:r>
            <a:r>
              <a:rPr lang="en-GB" sz="2000" dirty="0">
                <a:solidFill>
                  <a:srgbClr val="000000"/>
                </a:solidFill>
              </a:rPr>
              <a:t>in the world of IT.</a:t>
            </a:r>
            <a:endParaRPr lang="en-GB" sz="2000" dirty="0">
              <a:solidFill>
                <a:srgbClr val="000000"/>
              </a:solidFill>
              <a:cs typeface="Calibri"/>
            </a:endParaRPr>
          </a:p>
          <a:p>
            <a:r>
              <a:rPr lang="en-GB" sz="2000" dirty="0">
                <a:solidFill>
                  <a:srgbClr val="000000"/>
                </a:solidFill>
                <a:cs typeface="Calibri"/>
              </a:rPr>
              <a:t>The awarding organisation is </a:t>
            </a:r>
            <a:r>
              <a:rPr lang="en-GB" sz="2000" i="1" dirty="0">
                <a:solidFill>
                  <a:srgbClr val="000000"/>
                </a:solidFill>
                <a:cs typeface="Calibri"/>
              </a:rPr>
              <a:t>Pearson </a:t>
            </a:r>
          </a:p>
        </p:txBody>
      </p:sp>
    </p:spTree>
    <p:extLst>
      <p:ext uri="{BB962C8B-B14F-4D97-AF65-F5344CB8AC3E}">
        <p14:creationId xmlns:p14="http://schemas.microsoft.com/office/powerpoint/2010/main" val="223387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897" y="211373"/>
            <a:ext cx="10515600" cy="1325563"/>
          </a:xfrm>
        </p:spPr>
        <p:txBody>
          <a:bodyPr/>
          <a:lstStyle/>
          <a:p>
            <a:r>
              <a:rPr lang="en-GB"/>
              <a:t>Course structure - Academic 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1215" t="17762" r="32161" b="25743"/>
          <a:stretch/>
        </p:blipFill>
        <p:spPr bwMode="auto">
          <a:xfrm>
            <a:off x="3954379" y="1185512"/>
            <a:ext cx="8106310" cy="5578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921887-500D-4761-BE81-15AA7C0F744F}"/>
              </a:ext>
            </a:extLst>
          </p:cNvPr>
          <p:cNvSpPr txBox="1"/>
          <p:nvPr/>
        </p:nvSpPr>
        <p:spPr>
          <a:xfrm>
            <a:off x="312821" y="393032"/>
            <a:ext cx="3558673" cy="701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technical qualification is the responsibility of the Awarding </a:t>
            </a:r>
            <a:r>
              <a:rPr lang="en-US" dirty="0" err="1"/>
              <a:t>Organisations</a:t>
            </a:r>
            <a:r>
              <a:rPr lang="en-US" dirty="0"/>
              <a:t> and specifications are being finalised ahead of delivery.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TQ is split into two sections:</a:t>
            </a:r>
          </a:p>
          <a:p>
            <a:r>
              <a:rPr lang="en-US" dirty="0">
                <a:cs typeface="Calibri"/>
              </a:rPr>
              <a:t>Core content – assessed </a:t>
            </a:r>
            <a:r>
              <a:rPr lang="en-US" dirty="0" smtClean="0">
                <a:cs typeface="Calibri"/>
              </a:rPr>
              <a:t>through </a:t>
            </a:r>
            <a:r>
              <a:rPr lang="en-US" dirty="0">
                <a:cs typeface="Calibri"/>
              </a:rPr>
              <a:t>an external exam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Employer set project – assessed through a brief chosen by the student and marked by the AO.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Grades are  provided A* - E combined for this component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Occupational specialisms are perfomance based assignments that are cross referenced to placement – Pass, Merit, </a:t>
            </a:r>
            <a:r>
              <a:rPr lang="en-US" dirty="0" err="1">
                <a:cs typeface="Calibri"/>
              </a:rPr>
              <a:t>Disctinction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Learners will be graded as P (high / low) ,M,D, D* overall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5A6DA82-CB9D-4809-B38F-9172C4B59EC6}"/>
              </a:ext>
            </a:extLst>
          </p:cNvPr>
          <p:cNvSpPr/>
          <p:nvPr/>
        </p:nvSpPr>
        <p:spPr>
          <a:xfrm>
            <a:off x="3643710" y="530391"/>
            <a:ext cx="267368" cy="3729788"/>
          </a:xfrm>
          <a:prstGeom prst="rightBrace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FF1664D-17A1-42EA-89D7-D861E6C3CF32}"/>
              </a:ext>
            </a:extLst>
          </p:cNvPr>
          <p:cNvSpPr/>
          <p:nvPr/>
        </p:nvSpPr>
        <p:spPr>
          <a:xfrm>
            <a:off x="3643709" y="4554286"/>
            <a:ext cx="307472" cy="1457157"/>
          </a:xfrm>
          <a:prstGeom prst="rightBrace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207D-49CC-5E42-BB59-D26915DC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11" y="-89401"/>
            <a:ext cx="10515600" cy="1325563"/>
          </a:xfrm>
        </p:spPr>
        <p:txBody>
          <a:bodyPr/>
          <a:lstStyle/>
          <a:p>
            <a:r>
              <a:rPr lang="en-GB" dirty="0"/>
              <a:t>Course structure – Education and Childcare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90B30-F7D1-7D4C-9D0E-1C94544F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293" y="1232795"/>
            <a:ext cx="3391644" cy="2446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Core content – 50% max of the overall qualification</a:t>
            </a:r>
            <a:endParaRPr lang="en-GB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dirty="0"/>
              <a:t>12 elements</a:t>
            </a:r>
            <a:endParaRPr lang="en-GB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dirty="0"/>
              <a:t>Exam 60 – 75%  </a:t>
            </a:r>
            <a:endParaRPr lang="en-GB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dirty="0">
                <a:cs typeface="Calibri" panose="020F0502020204030204"/>
              </a:rPr>
              <a:t>Employer</a:t>
            </a:r>
            <a:r>
              <a:rPr lang="en-GB" dirty="0"/>
              <a:t> set project 25 – 40%</a:t>
            </a:r>
            <a:endParaRPr lang="en-GB" dirty="0">
              <a:cs typeface="Calibri"/>
            </a:endParaRPr>
          </a:p>
          <a:p>
            <a:pPr marL="0" indent="0" algn="ctr">
              <a:buNone/>
            </a:pPr>
            <a:r>
              <a:rPr lang="en-GB" dirty="0"/>
              <a:t>Year 1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B344D96-EA8D-BF44-808A-13BF140790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8126" y="1234752"/>
            <a:ext cx="3927892" cy="2446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 algn="ctr">
              <a:buNone/>
            </a:pPr>
            <a:endParaRPr lang="en-GB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dirty="0"/>
              <a:t>Occupational Specialism 50 – 80% of the </a:t>
            </a:r>
            <a:r>
              <a:rPr lang="en-GB"/>
              <a:t>overall qualification</a:t>
            </a:r>
            <a:endParaRPr lang="en-GB">
              <a:cs typeface="Calibri"/>
            </a:endParaRPr>
          </a:p>
          <a:p>
            <a:pPr marL="0" indent="0" algn="ctr">
              <a:buNone/>
            </a:pPr>
            <a:r>
              <a:rPr lang="en-GB" dirty="0"/>
              <a:t>3 specialisms</a:t>
            </a:r>
            <a:endParaRPr lang="en-GB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b="1" dirty="0"/>
              <a:t>Early years education and childcare</a:t>
            </a:r>
            <a:endParaRPr lang="en-GB" b="1" dirty="0">
              <a:cs typeface="Calibri"/>
            </a:endParaRPr>
          </a:p>
          <a:p>
            <a:pPr marL="0" indent="0" algn="ctr">
              <a:buNone/>
            </a:pPr>
            <a:r>
              <a:rPr lang="en-GB" dirty="0"/>
              <a:t>Supporting and mentoring students in FE and HE</a:t>
            </a:r>
            <a:endParaRPr lang="en-GB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dirty="0"/>
              <a:t>Assisting teaching</a:t>
            </a:r>
            <a:endParaRPr lang="en-GB" dirty="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dirty="0"/>
              <a:t>Year 2</a:t>
            </a:r>
            <a:endParaRPr lang="en-GB" dirty="0">
              <a:cs typeface="Calibri" panose="020F0502020204030204"/>
            </a:endParaRPr>
          </a:p>
          <a:p>
            <a:pPr algn="ctr"/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CB9B9FB-0C03-2E42-A49C-C6EA17BD7A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58526" y="4655804"/>
            <a:ext cx="3537201" cy="1671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GB" sz="1800" dirty="0"/>
              <a:t>Industry </a:t>
            </a:r>
            <a:r>
              <a:rPr lang="en-GB" sz="1800"/>
              <a:t>placement – A minimum of 315 hours</a:t>
            </a:r>
            <a:endParaRPr lang="en-GB" sz="1800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sz="1800" dirty="0"/>
              <a:t>Hours TBC in line with licence to practice for Early years education and childcare</a:t>
            </a:r>
            <a:endParaRPr lang="en-US" sz="1800">
              <a:cs typeface="Calibri" panose="020F0502020204030204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C6D60C4-B028-5945-80FE-17E7D123A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3866" y="4731370"/>
            <a:ext cx="1785938" cy="147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Maths, English and Digital skills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C7C1726-8D0A-724F-8240-7B2B38CCEC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52470" y="4727134"/>
            <a:ext cx="2043864" cy="152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/>
              <a:t>Employability and occupational specific requirements in consultation with employers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78" name="Arrow: Left-Right 277">
            <a:extLst>
              <a:ext uri="{FF2B5EF4-FFF2-40B4-BE49-F238E27FC236}">
                <a16:creationId xmlns:a16="http://schemas.microsoft.com/office/drawing/2014/main" id="{F57C4A5A-5095-4F92-A2C9-04B1787EC97D}"/>
              </a:ext>
            </a:extLst>
          </p:cNvPr>
          <p:cNvSpPr/>
          <p:nvPr/>
        </p:nvSpPr>
        <p:spPr>
          <a:xfrm>
            <a:off x="5176273" y="2246716"/>
            <a:ext cx="1216526" cy="48126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Arrow: Right 278">
            <a:extLst>
              <a:ext uri="{FF2B5EF4-FFF2-40B4-BE49-F238E27FC236}">
                <a16:creationId xmlns:a16="http://schemas.microsoft.com/office/drawing/2014/main" id="{0075C9BB-4FC3-4582-9F11-3A9647683E6C}"/>
              </a:ext>
            </a:extLst>
          </p:cNvPr>
          <p:cNvSpPr/>
          <p:nvPr/>
        </p:nvSpPr>
        <p:spPr>
          <a:xfrm rot="5460000">
            <a:off x="8502117" y="3932325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Arrow: Right 279">
            <a:extLst>
              <a:ext uri="{FF2B5EF4-FFF2-40B4-BE49-F238E27FC236}">
                <a16:creationId xmlns:a16="http://schemas.microsoft.com/office/drawing/2014/main" id="{68E887BA-9D73-4194-948E-7DB8CB31EB1C}"/>
              </a:ext>
            </a:extLst>
          </p:cNvPr>
          <p:cNvSpPr/>
          <p:nvPr/>
        </p:nvSpPr>
        <p:spPr>
          <a:xfrm rot="10860000">
            <a:off x="6095801" y="5255798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Arrow: Right 280">
            <a:extLst>
              <a:ext uri="{FF2B5EF4-FFF2-40B4-BE49-F238E27FC236}">
                <a16:creationId xmlns:a16="http://schemas.microsoft.com/office/drawing/2014/main" id="{2481E8A3-8ADE-416E-8EC8-D522C3E1EF82}"/>
              </a:ext>
            </a:extLst>
          </p:cNvPr>
          <p:cNvSpPr/>
          <p:nvPr/>
        </p:nvSpPr>
        <p:spPr>
          <a:xfrm rot="5460000">
            <a:off x="1523801" y="4092746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Arrow: Right 281">
            <a:extLst>
              <a:ext uri="{FF2B5EF4-FFF2-40B4-BE49-F238E27FC236}">
                <a16:creationId xmlns:a16="http://schemas.microsoft.com/office/drawing/2014/main" id="{22E6A0D3-F660-4813-B186-1CBFE7B3C4F0}"/>
              </a:ext>
            </a:extLst>
          </p:cNvPr>
          <p:cNvSpPr/>
          <p:nvPr/>
        </p:nvSpPr>
        <p:spPr>
          <a:xfrm rot="10860000">
            <a:off x="2807169" y="5255797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9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Core content – Education and Childcare</a:t>
            </a:r>
            <a:br>
              <a:rPr lang="en-GB" sz="3600" dirty="0"/>
            </a:br>
            <a:r>
              <a:rPr lang="en-GB" sz="3600" dirty="0"/>
              <a:t>A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There are 12 elements that students will be taught and then assessed against through </a:t>
            </a:r>
            <a:r>
              <a:rPr lang="en-GB" b="1" dirty="0"/>
              <a:t>examination </a:t>
            </a:r>
          </a:p>
          <a:p>
            <a:r>
              <a:rPr lang="en-US" dirty="0"/>
              <a:t>Core pedagogy includes the following 12 key elements: </a:t>
            </a:r>
            <a:endParaRPr lang="en-GB" dirty="0"/>
          </a:p>
          <a:p>
            <a:r>
              <a:rPr lang="en-US" dirty="0"/>
              <a:t>Wider Context</a:t>
            </a:r>
            <a:endParaRPr lang="en-GB" dirty="0"/>
          </a:p>
          <a:p>
            <a:r>
              <a:rPr lang="en-US" dirty="0"/>
              <a:t>Child Development</a:t>
            </a:r>
            <a:endParaRPr lang="en-GB" dirty="0"/>
          </a:p>
          <a:p>
            <a:r>
              <a:rPr lang="en-US" dirty="0"/>
              <a:t>Supporting Education</a:t>
            </a:r>
            <a:endParaRPr lang="en-GB" dirty="0"/>
          </a:p>
          <a:p>
            <a:r>
              <a:rPr lang="en-US" dirty="0"/>
              <a:t>Safeguarding, Health and Safety and Wellbeing</a:t>
            </a:r>
            <a:endParaRPr lang="en-GB" dirty="0"/>
          </a:p>
          <a:p>
            <a:r>
              <a:rPr lang="en-US" dirty="0"/>
              <a:t>Behaviour</a:t>
            </a:r>
            <a:endParaRPr lang="en-GB" dirty="0"/>
          </a:p>
          <a:p>
            <a:r>
              <a:rPr lang="en-US" dirty="0"/>
              <a:t>Observation and Assessment</a:t>
            </a:r>
            <a:endParaRPr lang="en-GB" dirty="0"/>
          </a:p>
          <a:p>
            <a:r>
              <a:rPr lang="en-US" dirty="0"/>
              <a:t>Equality and Diversity</a:t>
            </a:r>
            <a:endParaRPr lang="en-GB" dirty="0"/>
          </a:p>
          <a:p>
            <a:r>
              <a:rPr lang="en-US" dirty="0"/>
              <a:t>Special Educational Needs and Disability</a:t>
            </a:r>
            <a:endParaRPr lang="en-GB" dirty="0"/>
          </a:p>
          <a:p>
            <a:r>
              <a:rPr lang="en-US" dirty="0"/>
              <a:t>English as an Additional Language</a:t>
            </a:r>
            <a:endParaRPr lang="en-GB" dirty="0"/>
          </a:p>
          <a:p>
            <a:r>
              <a:rPr lang="en-US" dirty="0"/>
              <a:t>Parents, Families and </a:t>
            </a:r>
            <a:r>
              <a:rPr lang="en-US" dirty="0" err="1"/>
              <a:t>Carer’s</a:t>
            </a:r>
            <a:endParaRPr lang="en-GB" dirty="0"/>
          </a:p>
          <a:p>
            <a:r>
              <a:rPr lang="en-US" dirty="0"/>
              <a:t>Working with Others</a:t>
            </a:r>
            <a:endParaRPr lang="en-GB" dirty="0"/>
          </a:p>
          <a:p>
            <a:r>
              <a:rPr lang="en-US" dirty="0"/>
              <a:t>Reflective practice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90" y="2894774"/>
            <a:ext cx="2389839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34" y="-53645"/>
            <a:ext cx="10515600" cy="1325563"/>
          </a:xfrm>
        </p:spPr>
        <p:txBody>
          <a:bodyPr/>
          <a:lstStyle/>
          <a:p>
            <a:r>
              <a:rPr lang="en-GB" dirty="0"/>
              <a:t>Course structure – Digital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C390B30-F7D1-7D4C-9D0E-1C94544FA15C}"/>
              </a:ext>
            </a:extLst>
          </p:cNvPr>
          <p:cNvSpPr txBox="1">
            <a:spLocks/>
          </p:cNvSpPr>
          <p:nvPr/>
        </p:nvSpPr>
        <p:spPr>
          <a:xfrm>
            <a:off x="1435293" y="1232795"/>
            <a:ext cx="3391644" cy="2446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Core content – 50% max of the overall qualification</a:t>
            </a:r>
            <a:endParaRPr lang="en-GB">
              <a:cs typeface="Calibri" panose="020F050202020403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12 elements</a:t>
            </a:r>
            <a:endParaRPr lang="en-GB">
              <a:cs typeface="Calibri" panose="020F050202020403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Exam 60 – 75%  </a:t>
            </a:r>
            <a:endParaRPr lang="en-GB">
              <a:cs typeface="Calibri" panose="020F050202020403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>
                <a:cs typeface="Calibri" panose="020F0502020204030204"/>
              </a:rPr>
              <a:t>Employer</a:t>
            </a:r>
            <a:r>
              <a:rPr lang="en-GB"/>
              <a:t> set project 25 – 40%</a:t>
            </a:r>
            <a:endParaRPr lang="en-GB"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Year 1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B344D96-EA8D-BF44-808A-13BF14079080}"/>
              </a:ext>
            </a:extLst>
          </p:cNvPr>
          <p:cNvSpPr txBox="1">
            <a:spLocks/>
          </p:cNvSpPr>
          <p:nvPr/>
        </p:nvSpPr>
        <p:spPr>
          <a:xfrm>
            <a:off x="6728126" y="1234752"/>
            <a:ext cx="3927892" cy="2446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cs typeface="Calibri" panose="020F050202020403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Occupational Specialism 50 – 80% of the overall qualification</a:t>
            </a:r>
            <a:endParaRPr lang="en-GB" dirty="0">
              <a:cs typeface="Calibri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4 specialisms</a:t>
            </a:r>
            <a:endParaRPr lang="en-GB" dirty="0">
              <a:cs typeface="Calibri" panose="020F050202020403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cs typeface="Calibri" panose="020F0502020204030204"/>
              </a:rPr>
              <a:t>However only one has been confirmed for choice to date – others to follow:</a:t>
            </a:r>
          </a:p>
          <a:p>
            <a:pPr marL="0" indent="0" algn="ctr">
              <a:buNone/>
            </a:pPr>
            <a:r>
              <a:rPr lang="en-GB" dirty="0"/>
              <a:t>Digital Production, Design and Development</a:t>
            </a:r>
            <a:endParaRPr lang="en-GB" dirty="0">
              <a:cs typeface="Calibri" panose="020F050202020403020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Year 2</a:t>
            </a:r>
            <a:endParaRPr lang="en-GB" dirty="0">
              <a:cs typeface="Calibri" panose="020F0502020204030204"/>
            </a:endParaRPr>
          </a:p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9B9FB-0C03-2E42-A49C-C6EA17BD7A96}"/>
              </a:ext>
            </a:extLst>
          </p:cNvPr>
          <p:cNvSpPr txBox="1">
            <a:spLocks/>
          </p:cNvSpPr>
          <p:nvPr/>
        </p:nvSpPr>
        <p:spPr>
          <a:xfrm>
            <a:off x="7058526" y="4655804"/>
            <a:ext cx="3537201" cy="1671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Industry placement – A minimum of 315 hours</a:t>
            </a:r>
            <a:endParaRPr lang="en-GB" sz="1800" dirty="0">
              <a:cs typeface="Calibri" panose="020F0502020204030204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C6D60C4-B028-5945-80FE-17E7D123AEC9}"/>
              </a:ext>
            </a:extLst>
          </p:cNvPr>
          <p:cNvSpPr txBox="1">
            <a:spLocks/>
          </p:cNvSpPr>
          <p:nvPr/>
        </p:nvSpPr>
        <p:spPr>
          <a:xfrm>
            <a:off x="923866" y="4731370"/>
            <a:ext cx="1785938" cy="1476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/>
              <a:t>Maths, English and Digital skills 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C7C1726-8D0A-724F-8240-7B2B38CCEC64}"/>
              </a:ext>
            </a:extLst>
          </p:cNvPr>
          <p:cNvSpPr txBox="1">
            <a:spLocks/>
          </p:cNvSpPr>
          <p:nvPr/>
        </p:nvSpPr>
        <p:spPr>
          <a:xfrm>
            <a:off x="3652470" y="4727134"/>
            <a:ext cx="2043864" cy="152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Employability and occupational specific requirements in consultation with employers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9" name="Arrow: Left-Right 277">
            <a:extLst>
              <a:ext uri="{FF2B5EF4-FFF2-40B4-BE49-F238E27FC236}">
                <a16:creationId xmlns:a16="http://schemas.microsoft.com/office/drawing/2014/main" id="{F57C4A5A-5095-4F92-A2C9-04B1787EC97D}"/>
              </a:ext>
            </a:extLst>
          </p:cNvPr>
          <p:cNvSpPr/>
          <p:nvPr/>
        </p:nvSpPr>
        <p:spPr>
          <a:xfrm>
            <a:off x="5176273" y="2246716"/>
            <a:ext cx="1216526" cy="481263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278">
            <a:extLst>
              <a:ext uri="{FF2B5EF4-FFF2-40B4-BE49-F238E27FC236}">
                <a16:creationId xmlns:a16="http://schemas.microsoft.com/office/drawing/2014/main" id="{0075C9BB-4FC3-4582-9F11-3A9647683E6C}"/>
              </a:ext>
            </a:extLst>
          </p:cNvPr>
          <p:cNvSpPr/>
          <p:nvPr/>
        </p:nvSpPr>
        <p:spPr>
          <a:xfrm rot="5460000">
            <a:off x="8502117" y="3932325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279">
            <a:extLst>
              <a:ext uri="{FF2B5EF4-FFF2-40B4-BE49-F238E27FC236}">
                <a16:creationId xmlns:a16="http://schemas.microsoft.com/office/drawing/2014/main" id="{68E887BA-9D73-4194-948E-7DB8CB31EB1C}"/>
              </a:ext>
            </a:extLst>
          </p:cNvPr>
          <p:cNvSpPr/>
          <p:nvPr/>
        </p:nvSpPr>
        <p:spPr>
          <a:xfrm rot="10860000">
            <a:off x="6095801" y="5255798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280">
            <a:extLst>
              <a:ext uri="{FF2B5EF4-FFF2-40B4-BE49-F238E27FC236}">
                <a16:creationId xmlns:a16="http://schemas.microsoft.com/office/drawing/2014/main" id="{2481E8A3-8ADE-416E-8EC8-D522C3E1EF82}"/>
              </a:ext>
            </a:extLst>
          </p:cNvPr>
          <p:cNvSpPr/>
          <p:nvPr/>
        </p:nvSpPr>
        <p:spPr>
          <a:xfrm rot="5460000">
            <a:off x="1523801" y="4092746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281">
            <a:extLst>
              <a:ext uri="{FF2B5EF4-FFF2-40B4-BE49-F238E27FC236}">
                <a16:creationId xmlns:a16="http://schemas.microsoft.com/office/drawing/2014/main" id="{22E6A0D3-F660-4813-B186-1CBFE7B3C4F0}"/>
              </a:ext>
            </a:extLst>
          </p:cNvPr>
          <p:cNvSpPr/>
          <p:nvPr/>
        </p:nvSpPr>
        <p:spPr>
          <a:xfrm rot="10860000">
            <a:off x="2807169" y="5255797"/>
            <a:ext cx="655051" cy="33421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884" y="30914"/>
            <a:ext cx="10515600" cy="1325563"/>
          </a:xfrm>
        </p:spPr>
        <p:txBody>
          <a:bodyPr/>
          <a:lstStyle/>
          <a:p>
            <a:r>
              <a:rPr lang="en-GB" dirty="0"/>
              <a:t>Core content –Digital </a:t>
            </a:r>
            <a:br>
              <a:rPr lang="en-GB" dirty="0"/>
            </a:br>
            <a:r>
              <a:rPr lang="en-GB" dirty="0"/>
              <a:t>A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043" y="1451310"/>
            <a:ext cx="10782968" cy="46989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600" dirty="0"/>
              <a:t>There are 12 elements that students will be taught and then assessed against through </a:t>
            </a:r>
            <a:r>
              <a:rPr lang="en-GB" sz="1600" b="1" dirty="0"/>
              <a:t>examination </a:t>
            </a:r>
            <a:endParaRPr lang="en-GB" sz="1600" b="1">
              <a:cs typeface="Calibri"/>
            </a:endParaRPr>
          </a:p>
          <a:p>
            <a:r>
              <a:rPr lang="en-US" sz="1600" dirty="0"/>
              <a:t>Core pedagogy includes the following 12 key elements: </a:t>
            </a:r>
            <a:endParaRPr lang="en-GB" sz="1600" dirty="0">
              <a:cs typeface="Calibri"/>
            </a:endParaRPr>
          </a:p>
          <a:p>
            <a:endParaRPr lang="en-GB" sz="1600" dirty="0">
              <a:cs typeface="Calibri"/>
            </a:endParaRPr>
          </a:p>
          <a:p>
            <a:r>
              <a:rPr lang="en-GB" sz="1600" dirty="0"/>
              <a:t>Business Context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Culture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Data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Digital Analysis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Digital Environments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Diversity and inclusion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Learning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Legislation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Planning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Security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Testing 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Tools</a:t>
            </a:r>
            <a:endParaRPr lang="en-GB" sz="1600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834" y="2549711"/>
            <a:ext cx="4066252" cy="34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075B-AE32-45B8-BD3B-B9FF3F80B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Industrial Placements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BAEE4-A02B-48B8-9BDB-7BB461929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T-Levels </a:t>
            </a:r>
          </a:p>
          <a:p>
            <a:r>
              <a:rPr lang="en-GB" dirty="0"/>
              <a:t>Placement Coordinators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F4DB98D-584C-4BC6-AF27-1CDD7D06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990" y="5812403"/>
            <a:ext cx="1113981" cy="7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7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sitting at a table with a birthday cake&#10;&#10;Description generated with high confidence">
            <a:extLst>
              <a:ext uri="{FF2B5EF4-FFF2-40B4-BE49-F238E27FC236}">
                <a16:creationId xmlns:a16="http://schemas.microsoft.com/office/drawing/2014/main" id="{8537ED6A-CB2A-4FB7-AF03-41F3DEFCA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045" r="3787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6" descr="A boy sitting in front of a computer&#10;&#10;Description generated with high confidence">
            <a:extLst>
              <a:ext uri="{FF2B5EF4-FFF2-40B4-BE49-F238E27FC236}">
                <a16:creationId xmlns:a16="http://schemas.microsoft.com/office/drawing/2014/main" id="{AB00BD62-1D67-47D5-922B-EBDBC17C4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03DB1-F322-4D87-BCCB-FD85CF36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9813"/>
            <a:ext cx="4803636" cy="131166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000000"/>
                </a:solidFill>
                <a:cs typeface="Calibri Light"/>
              </a:rPr>
              <a:t>Industrial Placement 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A4AD-DE36-4F78-B336-CFE9CB2C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82" y="1175934"/>
            <a:ext cx="6193952" cy="51791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u="sng">
                <a:solidFill>
                  <a:srgbClr val="000000"/>
                </a:solidFill>
                <a:ea typeface="+mn-lt"/>
                <a:cs typeface="+mn-lt"/>
              </a:rPr>
              <a:t>Industry placement- both strands</a:t>
            </a:r>
            <a:endParaRPr lang="en-US" sz="20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Learners are required to complete a minimum of 315 hours of placement experience. 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This can be undertaken in two placement settings and include 35 hours maximum of work tasters. </a:t>
            </a:r>
          </a:p>
          <a:p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As the Early Years Education and Childcare specialism awards a license to practice, the placement hours required is considerably more than 315 hours over the two-year course. However, the exact number of hours is to be confirmed. However, it is anticipated that this will include hours similar, to current awards of over 700 hours.  </a:t>
            </a: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22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AFBA9C421084893FE5A597BA7EE0E" ma:contentTypeVersion="30" ma:contentTypeDescription="Create a new document." ma:contentTypeScope="" ma:versionID="575f2b1552198517cfc0a941661b0b3a">
  <xsd:schema xmlns:xsd="http://www.w3.org/2001/XMLSchema" xmlns:xs="http://www.w3.org/2001/XMLSchema" xmlns:p="http://schemas.microsoft.com/office/2006/metadata/properties" xmlns:ns3="b9084201-bee1-4037-b743-c9d15ed50c97" xmlns:ns4="637a4e9d-50de-4ef8-8326-6e7bdb44a065" targetNamespace="http://schemas.microsoft.com/office/2006/metadata/properties" ma:root="true" ma:fieldsID="c9c71447407bcbcd778be4610f0b3cff" ns3:_="" ns4:_="">
    <xsd:import namespace="b9084201-bee1-4037-b743-c9d15ed50c97"/>
    <xsd:import namespace="637a4e9d-50de-4ef8-8326-6e7bdb44a0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84201-bee1-4037-b743-c9d15ed50c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a4e9d-50de-4ef8-8326-6e7bdb44a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637a4e9d-50de-4ef8-8326-6e7bdb44a065" xsi:nil="true"/>
    <Students xmlns="637a4e9d-50de-4ef8-8326-6e7bdb44a065">
      <UserInfo>
        <DisplayName/>
        <AccountId xsi:nil="true"/>
        <AccountType/>
      </UserInfo>
    </Students>
    <Templates xmlns="637a4e9d-50de-4ef8-8326-6e7bdb44a065" xsi:nil="true"/>
    <Self_Registration_Enabled xmlns="637a4e9d-50de-4ef8-8326-6e7bdb44a065" xsi:nil="true"/>
    <AppVersion xmlns="637a4e9d-50de-4ef8-8326-6e7bdb44a065" xsi:nil="true"/>
    <TeamsChannelId xmlns="637a4e9d-50de-4ef8-8326-6e7bdb44a065" xsi:nil="true"/>
    <IsNotebookLocked xmlns="637a4e9d-50de-4ef8-8326-6e7bdb44a065" xsi:nil="true"/>
    <CultureName xmlns="637a4e9d-50de-4ef8-8326-6e7bdb44a065" xsi:nil="true"/>
    <Has_Teacher_Only_SectionGroup xmlns="637a4e9d-50de-4ef8-8326-6e7bdb44a065" xsi:nil="true"/>
    <LMS_Mappings xmlns="637a4e9d-50de-4ef8-8326-6e7bdb44a065" xsi:nil="true"/>
    <NotebookType xmlns="637a4e9d-50de-4ef8-8326-6e7bdb44a065" xsi:nil="true"/>
    <Teachers xmlns="637a4e9d-50de-4ef8-8326-6e7bdb44a065">
      <UserInfo>
        <DisplayName/>
        <AccountId xsi:nil="true"/>
        <AccountType/>
      </UserInfo>
    </Teachers>
    <Distribution_Groups xmlns="637a4e9d-50de-4ef8-8326-6e7bdb44a065" xsi:nil="true"/>
    <DefaultSectionNames xmlns="637a4e9d-50de-4ef8-8326-6e7bdb44a065" xsi:nil="true"/>
    <Owner xmlns="637a4e9d-50de-4ef8-8326-6e7bdb44a065">
      <UserInfo>
        <DisplayName/>
        <AccountId xsi:nil="true"/>
        <AccountType/>
      </UserInfo>
    </Owner>
    <Math_Settings xmlns="637a4e9d-50de-4ef8-8326-6e7bdb44a065" xsi:nil="true"/>
    <Invited_Teachers xmlns="637a4e9d-50de-4ef8-8326-6e7bdb44a065" xsi:nil="true"/>
    <Invited_Students xmlns="637a4e9d-50de-4ef8-8326-6e7bdb44a065" xsi:nil="true"/>
    <FolderType xmlns="637a4e9d-50de-4ef8-8326-6e7bdb44a065" xsi:nil="true"/>
    <Student_Groups xmlns="637a4e9d-50de-4ef8-8326-6e7bdb44a065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63D63DA9-CF9D-46A7-ACF6-C41E2C654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084201-bee1-4037-b743-c9d15ed50c97"/>
    <ds:schemaRef ds:uri="637a4e9d-50de-4ef8-8326-6e7bdb44a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82E3C8-BDA8-4853-96B4-FF5A05D18E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D6B112-2CBC-4E1A-A743-B821B3D55F7F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637a4e9d-50de-4ef8-8326-6e7bdb44a065"/>
    <ds:schemaRef ds:uri="http://schemas.microsoft.com/office/2006/metadata/properties"/>
    <ds:schemaRef ds:uri="b9084201-bee1-4037-b743-c9d15ed50c97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660</Words>
  <Application>Microsoft Office PowerPoint</Application>
  <PresentationFormat>Widescreen</PresentationFormat>
  <Paragraphs>198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Retrospect</vt:lpstr>
      <vt:lpstr>Childcare and Education and  Digital: Digital Production, Design and Development  </vt:lpstr>
      <vt:lpstr>What is a T level</vt:lpstr>
      <vt:lpstr>Course structure - Academic </vt:lpstr>
      <vt:lpstr>Course structure – Education and Childcare </vt:lpstr>
      <vt:lpstr>Core content – Education and Childcare A closer look</vt:lpstr>
      <vt:lpstr>Course structure – Digital </vt:lpstr>
      <vt:lpstr>Core content –Digital  A closer look</vt:lpstr>
      <vt:lpstr>Industrial Placements </vt:lpstr>
      <vt:lpstr>Industrial Placement </vt:lpstr>
      <vt:lpstr>T-Level Placements </vt:lpstr>
      <vt:lpstr>Preparation for Industrial Placement </vt:lpstr>
      <vt:lpstr>Induction Programme –  Preparation for Placement</vt:lpstr>
      <vt:lpstr>Industrial Placement Agreement</vt:lpstr>
      <vt:lpstr>Progression routes</vt:lpstr>
      <vt:lpstr>Progression to HE –Ucas tarrif points</vt:lpstr>
      <vt:lpstr>Our Selection Process for T levels 2020</vt:lpstr>
      <vt:lpstr>Childcare and Education and  Digital: Digital Production, Design and Development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Industrial Placements</dc:title>
  <dc:creator>annette pettman</dc:creator>
  <cp:lastModifiedBy>Foster, Kerry</cp:lastModifiedBy>
  <cp:revision>479</cp:revision>
  <dcterms:created xsi:type="dcterms:W3CDTF">2019-03-04T15:43:05Z</dcterms:created>
  <dcterms:modified xsi:type="dcterms:W3CDTF">2019-09-25T14:15:34Z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0x010100B7AAFBA9C421084893FE5A597BA7EE0E</vt:lpwstr>
  </property>
</Properties>
</file>